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574" autoAdjust="0"/>
  </p:normalViewPr>
  <p:slideViewPr>
    <p:cSldViewPr>
      <p:cViewPr varScale="1">
        <p:scale>
          <a:sx n="51" d="100"/>
          <a:sy n="51" d="100"/>
        </p:scale>
        <p:origin x="-12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9" y="788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066800"/>
            <a:ext cx="7772400" cy="9915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Ear and Temporal Bone Trauma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 err="1" smtClean="0"/>
              <a:t>Dr.smr.Azimi</a:t>
            </a:r>
            <a:endParaRPr lang="en-US" dirty="0" smtClean="0"/>
          </a:p>
          <a:p>
            <a:pPr algn="l"/>
            <a:r>
              <a:rPr lang="en-US" dirty="0" err="1" smtClean="0"/>
              <a:t>Otorhinolaryngologist</a:t>
            </a:r>
            <a:endParaRPr lang="en-US" dirty="0" smtClean="0"/>
          </a:p>
          <a:p>
            <a:pPr algn="l"/>
            <a:r>
              <a:rPr lang="en-US" dirty="0" smtClean="0"/>
              <a:t>Fellowship of </a:t>
            </a:r>
            <a:r>
              <a:rPr lang="en-US" dirty="0" err="1" smtClean="0"/>
              <a:t>rhinology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7485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Physical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Imaging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High-resolution computed tomography (CT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Angiography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PTA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ENoG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EMG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Evaluation</a:t>
            </a:r>
            <a:endParaRPr 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229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Ear canal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injuries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traumatic tympanic membrane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perforations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perilymphatic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fistula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Penetrating Trauma to the External Auditory Canal and Middle Ear</a:t>
            </a:r>
          </a:p>
        </p:txBody>
      </p:sp>
    </p:spTree>
    <p:extLst>
      <p:ext uri="{BB962C8B-B14F-4D97-AF65-F5344CB8AC3E}">
        <p14:creationId xmlns="" xmlns:p14="http://schemas.microsoft.com/office/powerpoint/2010/main" val="322294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most common cause of temporal bone fractures is motor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vehicle accidents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Assault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the second most common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cause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Epidemiology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8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Blunt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injury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auricular pain, edema,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erythema, and hematoma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Burn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injuries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blistering,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skin de-epithelialization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cartilage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exposure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frostbite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injury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over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several weeks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from clear blistering, hemorrhagic blisters, or a dry insensate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wound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blackened tissue demarcation and necrosis.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Auricular Injury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788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EAC trauma and traumatic tympanic membrane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perforations: 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bloody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otorrhea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conductive hearing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middle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ear trauma: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hemotympanum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(blood in the middle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ear) 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risruption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conductive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hearing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Trauma involving the inner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ear: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sensorineural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hearing loss (e.g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., cochlear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concussion,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otic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capsule violating fracture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vertigo ( benign paroxysmal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positional vertigo, labyrinthine concussion,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perilymphatic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fistula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vestibular loss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External, Middle, and Inner Ear Injuries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482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 fontScale="92500" lnSpcReduction="20000"/>
          </a:bodyPr>
          <a:lstStyle/>
          <a:p>
            <a:pPr marL="852678" indent="-7429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Facial nerve injury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52678" indent="-7429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immediate</a:t>
            </a:r>
          </a:p>
          <a:p>
            <a:pPr marL="852678" indent="-7429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Delayed</a:t>
            </a:r>
          </a:p>
          <a:p>
            <a:pPr marL="852678" indent="-742950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leakage of cerebrospinal fluid (CSF) </a:t>
            </a:r>
          </a:p>
          <a:p>
            <a:pPr marL="624078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blunt trauma in middle cranial fossa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plate, posterior cranial fossa plate, 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otic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capsule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clear middle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effusion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otorrhea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rhinorrhea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life-threatening hemorrhage and hemodynamic instability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horizontal and vertical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petrous internal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carotid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artery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sigmoid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sinus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jugular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bulb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endParaRPr lang="en-US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408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otorrhea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hearing loss,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nystagmus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facial paralysis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Battle sign: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bruise over the mastoid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fracture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middle cranial fossa and injury of the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posterior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auricular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artery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raccoon eyes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Periorbital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ecchymosis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basal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skull fracture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Temporal Bone Fractures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87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62610" y="1481138"/>
            <a:ext cx="6018779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Temporal Bone Fractures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264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Temporal bone fractures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otic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-sparing 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otic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-violating (rupture)</a:t>
            </a:r>
          </a:p>
          <a:p>
            <a:pPr marL="624078" indent="-514350">
              <a:buFont typeface="+mj-lt"/>
              <a:buAutoNum type="arabicPeriod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longitudinal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fracture (oriented along the petrous axis, parallel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petrotympanic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fissure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transverse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fracture (oriented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perpendicular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petrous axis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oblique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(oriented along the petrous axis,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crossing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petrotympanic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fissure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mixed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fractures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035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Oblique/longitudinal fractures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all temporal bone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fractures</a:t>
            </a:r>
          </a:p>
          <a:p>
            <a:pPr lvl="1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% associated with facial nerve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injury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Transverse fractures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50% are associated with 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facial 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palsy</a:t>
            </a:r>
          </a:p>
          <a:p>
            <a:pPr lvl="1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commonly affect the 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otic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capsule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cause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sensorineural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hearing loss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729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246</TotalTime>
  <Words>391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Ear and Temporal Bone Trauma</vt:lpstr>
      <vt:lpstr>Epidemiology</vt:lpstr>
      <vt:lpstr>Auricular Injury</vt:lpstr>
      <vt:lpstr>External, Middle, and Inner Ear Injuries</vt:lpstr>
      <vt:lpstr>Slide 5</vt:lpstr>
      <vt:lpstr>Temporal Bone Fractures</vt:lpstr>
      <vt:lpstr>Temporal Bone Fractures</vt:lpstr>
      <vt:lpstr>Slide 8</vt:lpstr>
      <vt:lpstr>Slide 9</vt:lpstr>
      <vt:lpstr>Evaluation</vt:lpstr>
      <vt:lpstr>Penetrating Trauma to the External Auditory Canal and Middle Ear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 and Temporal Bone Trauma</dc:title>
  <dc:creator>Saeid</dc:creator>
  <cp:lastModifiedBy>dr_azimi</cp:lastModifiedBy>
  <cp:revision>28</cp:revision>
  <dcterms:created xsi:type="dcterms:W3CDTF">2006-08-16T00:00:00Z</dcterms:created>
  <dcterms:modified xsi:type="dcterms:W3CDTF">2023-10-26T15:23:24Z</dcterms:modified>
</cp:coreProperties>
</file>