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574" autoAdjust="0"/>
  </p:normalViewPr>
  <p:slideViewPr>
    <p:cSldViewPr>
      <p:cViewPr varScale="1">
        <p:scale>
          <a:sx n="51" d="100"/>
          <a:sy n="51" d="100"/>
        </p:scale>
        <p:origin x="-12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66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Allergic &amp; nonAllergic Rhinitis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45720" rIns="45720">
            <a:normAutofit fontScale="92500" lnSpcReduction="10000"/>
          </a:bodyPr>
          <a:lstStyle>
            <a:defPPr>
              <a:defRPr lang="ar-SA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algn="l"/>
            <a:r>
              <a:rPr lang="en-US" dirty="0" err="1" smtClean="0"/>
              <a:t>Dr.smr.Azimi</a:t>
            </a:r>
            <a:endParaRPr lang="en-US" dirty="0" smtClean="0"/>
          </a:p>
          <a:p>
            <a:pPr algn="l"/>
            <a:r>
              <a:rPr lang="en-US" dirty="0" err="1" smtClean="0"/>
              <a:t>Otorhinolaryngologist</a:t>
            </a:r>
            <a:endParaRPr lang="en-US" dirty="0" smtClean="0"/>
          </a:p>
          <a:p>
            <a:pPr algn="l"/>
            <a:r>
              <a:rPr lang="en-US" dirty="0" smtClean="0"/>
              <a:t>Fellowship of </a:t>
            </a:r>
            <a:r>
              <a:rPr lang="en-US" dirty="0" err="1" smtClean="0"/>
              <a:t>rhinology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538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Avoidance of irritating substances, cold weather, offending foods, and wine.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Regular physical exercise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Azelastine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Ipratropium bromide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Nasal steroid sprays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conchal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reduction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Vidian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neurectomy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sphenopalatine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ganglion block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Botulinum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toxin injection to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sphenopalatine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ganglion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Treatment </a:t>
            </a:r>
          </a:p>
        </p:txBody>
      </p:sp>
    </p:spTree>
    <p:extLst>
      <p:ext uri="{BB962C8B-B14F-4D97-AF65-F5344CB8AC3E}">
        <p14:creationId xmlns:p14="http://schemas.microsoft.com/office/powerpoint/2010/main" xmlns="" val="133590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Rhinitis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inflammation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nasal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lining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nasal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congestion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Rhinorrhea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Sneezing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nasal itching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on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skin testing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in vitro test for allergen-specific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allergic (AR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nonallergic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(NAR)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Rhinitis</a:t>
            </a:r>
          </a:p>
        </p:txBody>
      </p:sp>
    </p:spTree>
    <p:extLst>
      <p:ext uri="{BB962C8B-B14F-4D97-AF65-F5344CB8AC3E}">
        <p14:creationId xmlns:p14="http://schemas.microsoft.com/office/powerpoint/2010/main" xmlns="" val="340526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/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Epidemiology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% of the population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Allergic Rhinitis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510558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8728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Nasal effects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Ophthalmologic effects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Other airway effects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Acute allergic emergencies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Signs and Symptoms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1852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Physical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exam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radioallergosorbent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test (RAST)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skin testing.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Evaluation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568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Anaphylaxis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airway and circulatory support</a:t>
            </a:r>
          </a:p>
          <a:p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Allergy Management: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H1 blockers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topical nasal steroids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oral steroid tapers used sparingly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topical nasal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cromolyn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leukotriene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inhibitors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oral decongestants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topical decongestants used for a maximum of 3 consecutive days to avoid rhinitis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medicamentos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aImmunotherapy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Environmental measures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Treatment Options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719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Signs and Symptoms: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nasal obstruction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thickened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postnasal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drip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copious, watery anterior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rhinorrhea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(triggered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changes in temperature, alcohol use, or exposure to odors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aromas) 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sneezing, congestion, and itching,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(triggered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inhaled agents, cigarette smoke, foods, chemicals,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medications)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Nonallergic</a:t>
            </a:r>
            <a:r>
              <a:rPr lang="en-US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Rhinitis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4104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NAR is diagnosed after AR has been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excluded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Differential Diagnosis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172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occupational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irritative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-toxic)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Hormonal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during pregnancy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endocrine disturbances such as hypothyroidism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autonomic dysfunction.</a:t>
            </a:r>
          </a:p>
          <a:p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drug-induced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(ACE) inhibitors, β-blockers, oral contraceptives, antipsychotics, and recently,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phosphodiesterase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type-5 inhibitors.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gustatory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Nonallergic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Rhinitis with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Eosinophilia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Vasomotor Rhinitis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2920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</TotalTime>
  <Words>282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Allergic &amp; nonAllergic Rhinitis</vt:lpstr>
      <vt:lpstr> Rhinitis</vt:lpstr>
      <vt:lpstr>Allergic Rhinitis</vt:lpstr>
      <vt:lpstr>Signs and Symptoms</vt:lpstr>
      <vt:lpstr>Evaluation</vt:lpstr>
      <vt:lpstr>Treatment Options</vt:lpstr>
      <vt:lpstr>Nonallergic Rhinitis</vt:lpstr>
      <vt:lpstr>Differential Diagnosis</vt:lpstr>
      <vt:lpstr>Classification</vt:lpstr>
      <vt:lpstr>Treatment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Allergic &amp; nonAllergic Rhinitis</dc:title>
  <dc:creator>Saeid</dc:creator>
  <cp:lastModifiedBy>dr_azimi</cp:lastModifiedBy>
  <cp:revision>23</cp:revision>
  <dcterms:created xsi:type="dcterms:W3CDTF">2006-08-16T00:00:00Z</dcterms:created>
  <dcterms:modified xsi:type="dcterms:W3CDTF">2023-10-26T15:21:47Z</dcterms:modified>
</cp:coreProperties>
</file>