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9" r:id="rId6"/>
    <p:sldId id="280" r:id="rId7"/>
    <p:sldId id="281" r:id="rId8"/>
    <p:sldId id="283" r:id="rId9"/>
    <p:sldId id="284" r:id="rId10"/>
    <p:sldId id="260" r:id="rId11"/>
    <p:sldId id="261" r:id="rId12"/>
    <p:sldId id="289" r:id="rId13"/>
    <p:sldId id="263" r:id="rId14"/>
    <p:sldId id="290" r:id="rId15"/>
    <p:sldId id="272" r:id="rId16"/>
    <p:sldId id="291" r:id="rId17"/>
    <p:sldId id="264" r:id="rId18"/>
    <p:sldId id="265" r:id="rId19"/>
    <p:sldId id="266" r:id="rId20"/>
    <p:sldId id="267" r:id="rId21"/>
    <p:sldId id="294" r:id="rId22"/>
    <p:sldId id="297" r:id="rId23"/>
    <p:sldId id="299" r:id="rId24"/>
    <p:sldId id="301" r:id="rId25"/>
    <p:sldId id="304" r:id="rId26"/>
    <p:sldId id="305" r:id="rId27"/>
    <p:sldId id="306" r:id="rId28"/>
    <p:sldId id="311" r:id="rId29"/>
    <p:sldId id="307" r:id="rId30"/>
    <p:sldId id="30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574" autoAdjust="0"/>
  </p:normalViewPr>
  <p:slideViewPr>
    <p:cSldViewPr snapToGrid="0">
      <p:cViewPr varScale="1">
        <p:scale>
          <a:sx n="51" d="100"/>
          <a:sy n="51" d="100"/>
        </p:scale>
        <p:origin x="-73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1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10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3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9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4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303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1444303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102" y="6407953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47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7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6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CEE0F3-E8D6-4074-BEDD-1EF40F7361CB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102" y="6407953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53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FA9FE0-A43D-4360-8193-BC20E751A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173483"/>
            <a:ext cx="8717280" cy="868678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LARYNGEAL INFECTIONS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Dr.smr.Azimi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Otorhinolaryngologist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Fellowship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rhinology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831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60121"/>
            <a:ext cx="10972800" cy="527578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umidification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steam shower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 this is 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evidence-based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Racemic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epinephrine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 be useful to those children with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respiratory distress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serving to decrease airway edema rapidly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(within 10 – 30 min/ disappears by 2 hours)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Corticosteroids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have a clear role in treatment of this condition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(at least 3 hours latency) Decreased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endothlial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permeability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Airway intervention including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intubation(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– 7 day )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tracheotomy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may be necessary if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respiratory fatigue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hypercarbia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inadequate oxygenation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worsening neurologic status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lnSpc>
                <a:spcPct val="8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intubated children,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leak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should develop and indicate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extubation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potential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usually within 2 or 3 days</a:t>
            </a:r>
          </a:p>
          <a:p>
            <a:pPr marL="566928" indent="-457200">
              <a:lnSpc>
                <a:spcPct val="80000"/>
              </a:lnSpc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2628" indent="-342900">
              <a:lnSpc>
                <a:spcPct val="80000"/>
              </a:lnSpc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Endoscopic Evaluation: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atypical and recurrent cases, 3 – 4 week later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54608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38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5016692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far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less common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than viral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etiologies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Supraglottitis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may involve the entire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supraglottis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or, more focally, the epiglottis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epiglottitis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Edema of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lingual surface of epiglottis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leads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posteroinferior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curl of it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incidence of epiglottitis in children has dramatically fallen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due to the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Haemophilus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influenzae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type B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vaccine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%95 decline)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896600" cy="62452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Bacterial laryngitis </a:t>
            </a:r>
          </a:p>
        </p:txBody>
      </p:sp>
    </p:spTree>
    <p:extLst>
      <p:ext uri="{BB962C8B-B14F-4D97-AF65-F5344CB8AC3E}">
        <p14:creationId xmlns:p14="http://schemas.microsoft.com/office/powerpoint/2010/main" xmlns="" val="37997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43938" y="944383"/>
            <a:ext cx="11857567" cy="554636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Rapid progression in hours: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life – threatening emergency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drooling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High fever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Difficult breathing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Muffled voice</a:t>
            </a:r>
            <a:endParaRPr lang="en-US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Sever throat pain </a:t>
            </a:r>
            <a:endParaRPr lang="en-US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tripod position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torso leaning partially forward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arms positioned at the sides just in front of the torso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neck extended</a:t>
            </a:r>
          </a:p>
          <a:p>
            <a:pPr marL="1117854" lvl="2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Cough and hoarseness is not present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Stridor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occurs in late phase (almost complete obstruction)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59569" y="319608"/>
            <a:ext cx="10533089" cy="47487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Clinical Feature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3301"/>
    </mc:Choice>
    <mc:Fallback>
      <p:transition spd="slow" advTm="11330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90193" y="1439973"/>
            <a:ext cx="5583339" cy="517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Tripod position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3529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019334"/>
            <a:ext cx="12192000" cy="514651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erythematous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epiglottis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supraglottis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laryngoscopy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operating room</a:t>
            </a:r>
          </a:p>
          <a:p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manipulation of the airway with flexible endoscopy may precipitate airway compromise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lateral neck film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a “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thumbprint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sign representing a swollen epiglottis &amp;thickened AEF</a:t>
            </a:r>
          </a:p>
          <a:p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DD: 1- Croup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2- Foreign body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3- Retro pharyngeal abscess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99609" y="229772"/>
            <a:ext cx="10937823" cy="594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06716"/>
    </mc:Choice>
    <mc:Fallback>
      <p:transition spd="slow" advTm="10671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49457" y="1027914"/>
            <a:ext cx="8268121" cy="384505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49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71450"/>
            <a:ext cx="109728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Radiology</a:t>
            </a:r>
          </a:p>
        </p:txBody>
      </p:sp>
      <p:pic>
        <p:nvPicPr>
          <p:cNvPr id="21508" name="Picture 4" descr="0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33" y="1268413"/>
            <a:ext cx="65024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000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0" y="1327157"/>
            <a:ext cx="60960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1239"/>
    </mc:Choice>
    <mc:Fallback>
      <p:transition spd="slow" advTm="71239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="" xmlns:p14="http://schemas.microsoft.com/office/powerpoint/2010/main">
        <p14:tracePtLst>
          <p14:tracePt t="39653" x="455613" y="5027613"/>
          <p14:tracePt t="40504" x="465138" y="5027613"/>
          <p14:tracePt t="40518" x="500063" y="5027613"/>
          <p14:tracePt t="40529" x="588963" y="5018088"/>
          <p14:tracePt t="40542" x="714375" y="5010150"/>
          <p14:tracePt t="40555" x="866775" y="4983163"/>
          <p14:tracePt t="40569" x="1081088" y="4946650"/>
          <p14:tracePt t="40583" x="1312863" y="4902200"/>
          <p14:tracePt t="40600" x="1554163" y="4848225"/>
          <p14:tracePt t="40617" x="1839913" y="4803775"/>
          <p14:tracePt t="40633" x="2517775" y="4697413"/>
          <p14:tracePt t="40651" x="2822575" y="4652963"/>
          <p14:tracePt t="40667" x="3179763" y="4598988"/>
          <p14:tracePt t="40684" x="3589338" y="4545013"/>
          <p14:tracePt t="40700" x="3768725" y="4527550"/>
          <p14:tracePt t="40717" x="3929063" y="4500563"/>
          <p14:tracePt t="40734" x="4062413" y="4473575"/>
          <p14:tracePt t="40750" x="4098925" y="4465638"/>
          <p14:tracePt t="40767" x="4125913" y="4465638"/>
          <p14:tracePt t="40783" x="4133850" y="4465638"/>
          <p14:tracePt t="41052" x="4133850" y="4456113"/>
          <p14:tracePt t="41065" x="4143375" y="4446588"/>
          <p14:tracePt t="41077" x="4179888" y="4419600"/>
          <p14:tracePt t="41091" x="4330700" y="4340225"/>
          <p14:tracePt t="41105" x="4581525" y="4241800"/>
          <p14:tracePt t="41117" x="4822825" y="4170363"/>
          <p14:tracePt t="41133" x="5089525" y="4098925"/>
          <p14:tracePt t="41150" x="5232400" y="4044950"/>
          <p14:tracePt t="41167" x="5491163" y="3973513"/>
          <p14:tracePt t="41183" x="5589588" y="3956050"/>
          <p14:tracePt t="41200" x="5688013" y="3938588"/>
          <p14:tracePt t="41216" x="5759450" y="3929063"/>
          <p14:tracePt t="41233" x="5840413" y="3902075"/>
          <p14:tracePt t="41250" x="5857875" y="3894138"/>
          <p14:tracePt t="41266" x="5884863" y="3884613"/>
          <p14:tracePt t="41283" x="5911850" y="3875088"/>
          <p14:tracePt t="41300" x="5919788" y="3867150"/>
          <p14:tracePt t="41555" x="5929313" y="3867150"/>
          <p14:tracePt t="41565" x="5965825" y="3848100"/>
          <p14:tracePt t="41577" x="6027738" y="3813175"/>
          <p14:tracePt t="41590" x="6089650" y="3768725"/>
          <p14:tracePt t="41602" x="6161088" y="3714750"/>
          <p14:tracePt t="41617" x="6197600" y="3679825"/>
          <p14:tracePt t="41633" x="6242050" y="3643313"/>
          <p14:tracePt t="41649" x="6269038" y="3608388"/>
          <p14:tracePt t="41667" x="6303963" y="3581400"/>
          <p14:tracePt t="41683" x="6330950" y="3562350"/>
          <p14:tracePt t="41699" x="6340475" y="3554413"/>
          <p14:tracePt t="41717" x="6357938" y="3536950"/>
          <p14:tracePt t="41733" x="6394450" y="3517900"/>
          <p14:tracePt t="41749" x="6402388" y="3509963"/>
          <p14:tracePt t="41766" x="6411913" y="3509963"/>
          <p14:tracePt t="41783" x="6429375" y="3509963"/>
          <p14:tracePt t="41799" x="6438900" y="3500438"/>
          <p14:tracePt t="41816" x="6438900" y="3490913"/>
          <p14:tracePt t="41833" x="6456363" y="3482975"/>
          <p14:tracePt t="41849" x="6465888" y="3482975"/>
          <p14:tracePt t="41866" x="6465888" y="3473450"/>
          <p14:tracePt t="41974" x="6473825" y="3473450"/>
          <p14:tracePt t="42013" x="6483350" y="3465513"/>
          <p14:tracePt t="42039" x="6491288" y="3465513"/>
          <p14:tracePt t="42052" x="6491288" y="3455988"/>
          <p14:tracePt t="42065" x="6500813" y="3455988"/>
          <p14:tracePt t="42090" x="6510338" y="3455988"/>
          <p14:tracePt t="42116" x="6518275" y="3455988"/>
          <p14:tracePt t="42181" x="6527800" y="3455988"/>
          <p14:tracePt t="42205" x="6537325" y="3455988"/>
          <p14:tracePt t="42257" x="6545263" y="3455988"/>
          <p14:tracePt t="42282" x="6554788" y="3455988"/>
          <p14:tracePt t="42308" x="6562725" y="3455988"/>
          <p14:tracePt t="42321" x="6589713" y="3455988"/>
          <p14:tracePt t="42333" x="6599238" y="3473450"/>
          <p14:tracePt t="42346" x="6616700" y="3473450"/>
          <p14:tracePt t="42360" x="6626225" y="3473450"/>
          <p14:tracePt t="42372" x="6643688" y="3490913"/>
          <p14:tracePt t="42385" x="6653213" y="3490913"/>
          <p14:tracePt t="42400" x="6670675" y="3500438"/>
          <p14:tracePt t="42416" x="6688138" y="3509963"/>
          <p14:tracePt t="42432" x="6697663" y="3517900"/>
          <p14:tracePt t="42450" x="6732588" y="3536950"/>
          <p14:tracePt t="42466" x="6742113" y="3544888"/>
          <p14:tracePt t="42483" x="6759575" y="3554413"/>
          <p14:tracePt t="42516" x="6777038" y="3571875"/>
          <p14:tracePt t="42533" x="6786563" y="3581400"/>
          <p14:tracePt t="42549" x="6796088" y="3589338"/>
          <p14:tracePt t="42565" x="6813550" y="3616325"/>
          <p14:tracePt t="42582" x="6823075" y="3625850"/>
          <p14:tracePt t="42599" x="6823075" y="3633788"/>
          <p14:tracePt t="42616" x="6840538" y="3660775"/>
          <p14:tracePt t="42649" x="6840538" y="3670300"/>
          <p14:tracePt t="42665" x="6848475" y="3670300"/>
          <p14:tracePt t="42682" x="6848475" y="3687763"/>
          <p14:tracePt t="42699" x="6848475" y="3697288"/>
          <p14:tracePt t="42716" x="6848475" y="3705225"/>
          <p14:tracePt t="42732" x="6867525" y="3714750"/>
          <p14:tracePt t="42749" x="6867525" y="3724275"/>
          <p14:tracePt t="42765" x="6867525" y="3732213"/>
          <p14:tracePt t="42783" x="6867525" y="3751263"/>
          <p14:tracePt t="42799" x="6867525" y="3759200"/>
          <p14:tracePt t="42833" x="6867525" y="3776663"/>
          <p14:tracePt t="42849" x="6867525" y="3795713"/>
          <p14:tracePt t="42866" x="6867525" y="3803650"/>
          <p14:tracePt t="42882" x="6867525" y="3830638"/>
          <p14:tracePt t="42899" x="6875463" y="3867150"/>
          <p14:tracePt t="42915" x="6875463" y="3875088"/>
          <p14:tracePt t="42932" x="6875463" y="3884613"/>
          <p14:tracePt t="42949" x="6875463" y="3894138"/>
          <p14:tracePt t="42965" x="6875463" y="3902075"/>
          <p14:tracePt t="42982" x="6875463" y="3911600"/>
          <p14:tracePt t="42998" x="6875463" y="3919538"/>
          <p14:tracePt t="43015" x="6884988" y="3946525"/>
          <p14:tracePt t="43032" x="6884988" y="3956050"/>
          <p14:tracePt t="43048" x="6884988" y="3965575"/>
          <p14:tracePt t="43066" x="6884988" y="3983038"/>
          <p14:tracePt t="43082" x="6884988" y="3990975"/>
          <p14:tracePt t="43098" x="6884988" y="4000500"/>
          <p14:tracePt t="43115" x="6884988" y="4017963"/>
          <p14:tracePt t="43132" x="6884988" y="4054475"/>
          <p14:tracePt t="43148" x="6884988" y="4062413"/>
          <p14:tracePt t="43165" x="6884988" y="4081463"/>
          <p14:tracePt t="43182" x="6884988" y="4089400"/>
          <p14:tracePt t="43198" x="6894513" y="4098925"/>
          <p14:tracePt t="43215" x="6894513" y="4108450"/>
          <p14:tracePt t="43488" x="6902450" y="4108450"/>
          <p14:tracePt t="43502" x="6902450" y="4098925"/>
          <p14:tracePt t="43527" x="6911975" y="4098925"/>
          <p14:tracePt t="43540" x="6911975" y="4089400"/>
          <p14:tracePt t="43565" x="6911975" y="4081463"/>
          <p14:tracePt t="43591" x="6911975" y="4071938"/>
          <p14:tracePt t="43605" x="6911975" y="4062413"/>
          <p14:tracePt t="43616" x="6911975" y="4044950"/>
          <p14:tracePt t="43630" x="6919913" y="4037013"/>
          <p14:tracePt t="43642" x="6919913" y="4027488"/>
          <p14:tracePt t="43655" x="6919913" y="4000500"/>
          <p14:tracePt t="43668" x="6929438" y="3983038"/>
          <p14:tracePt t="43683" x="6929438" y="3965575"/>
          <p14:tracePt t="43698" x="6929438" y="3938588"/>
          <p14:tracePt t="43715" x="6929438" y="3919538"/>
          <p14:tracePt t="43732" x="6929438" y="3902075"/>
          <p14:tracePt t="43748" x="6929438" y="3884613"/>
          <p14:tracePt t="43765" x="6929438" y="3875088"/>
          <p14:tracePt t="43783" x="6929438" y="3867150"/>
          <p14:tracePt t="43798" x="6929438" y="3857625"/>
          <p14:tracePt t="43814" x="6929438" y="3848100"/>
          <p14:tracePt t="43848" x="6929438" y="3830638"/>
          <p14:tracePt t="43865" x="6929438" y="3822700"/>
          <p14:tracePt t="43898" x="6929438" y="3803650"/>
          <p14:tracePt t="43915" x="6929438" y="3795713"/>
          <p14:tracePt t="43937" x="6929438" y="3786188"/>
          <p14:tracePt t="43950" x="6929438" y="3776663"/>
          <p14:tracePt t="43965" x="6929438" y="3759200"/>
          <p14:tracePt t="43981" x="6929438" y="3741738"/>
          <p14:tracePt t="43998" x="6919913" y="3724275"/>
          <p14:tracePt t="44015" x="6919913" y="3705225"/>
          <p14:tracePt t="44031" x="6911975" y="3697288"/>
          <p14:tracePt t="44048" x="6911975" y="3687763"/>
          <p14:tracePt t="44065" x="6902450" y="3670300"/>
          <p14:tracePt t="44081" x="6902450" y="3660775"/>
          <p14:tracePt t="44114" x="6902450" y="3652838"/>
          <p14:tracePt t="44131" x="6884988" y="3625850"/>
          <p14:tracePt t="44148" x="6875463" y="3616325"/>
          <p14:tracePt t="44164" x="6875463" y="3608388"/>
          <p14:tracePt t="44182" x="6867525" y="3589338"/>
          <p14:tracePt t="44198" x="6858000" y="3581400"/>
          <p14:tracePt t="44214" x="6848475" y="3554413"/>
          <p14:tracePt t="44232" x="6840538" y="3536950"/>
          <p14:tracePt t="44248" x="6831013" y="3527425"/>
          <p14:tracePt t="44281" x="6823075" y="3527425"/>
          <p14:tracePt t="44297" x="6823075" y="3517900"/>
          <p14:tracePt t="44349" x="6813550" y="3509963"/>
          <p14:tracePt t="44361" x="6813550" y="3500438"/>
          <p14:tracePt t="44373" x="6796088" y="3500438"/>
          <p14:tracePt t="44387" x="6769100" y="3482975"/>
          <p14:tracePt t="44399" x="6732588" y="3473450"/>
          <p14:tracePt t="44414" x="6724650" y="3455988"/>
          <p14:tracePt t="44431" x="6705600" y="3446463"/>
          <p14:tracePt t="44447" x="6680200" y="3446463"/>
          <p14:tracePt t="44464" x="6661150" y="3429000"/>
          <p14:tracePt t="44481" x="6653213" y="3429000"/>
          <p14:tracePt t="44515" x="6634163" y="3419475"/>
          <p14:tracePt t="44531" x="6626225" y="3419475"/>
          <p14:tracePt t="44548" x="6616700" y="3419475"/>
          <p14:tracePt t="44564" x="6608763" y="3419475"/>
          <p14:tracePt t="44581" x="6581775" y="3419475"/>
          <p14:tracePt t="44597" x="6572250" y="3419475"/>
          <p14:tracePt t="44614" x="6554788" y="3419475"/>
          <p14:tracePt t="44632" x="6518275" y="3419475"/>
          <p14:tracePt t="44647" x="6500813" y="3419475"/>
          <p14:tracePt t="44664" x="6483350" y="3429000"/>
          <p14:tracePt t="44681" x="6438900" y="3446463"/>
          <p14:tracePt t="44697" x="6419850" y="3455988"/>
          <p14:tracePt t="44714" x="6402388" y="3473450"/>
          <p14:tracePt t="44731" x="6384925" y="3473450"/>
          <p14:tracePt t="44747" x="6357938" y="3490913"/>
          <p14:tracePt t="44764" x="6348413" y="3490913"/>
          <p14:tracePt t="44781" x="6323013" y="3500438"/>
          <p14:tracePt t="44798" x="6276975" y="3517900"/>
          <p14:tracePt t="44814" x="6251575" y="3527425"/>
          <p14:tracePt t="44831" x="6232525" y="3536950"/>
          <p14:tracePt t="44848" x="6215063" y="3562350"/>
          <p14:tracePt t="44864" x="6197600" y="3571875"/>
          <p14:tracePt t="44881" x="6188075" y="3581400"/>
          <p14:tracePt t="44897" x="6180138" y="3598863"/>
          <p14:tracePt t="44914" x="6170613" y="3625850"/>
          <p14:tracePt t="44931" x="6153150" y="3652838"/>
          <p14:tracePt t="44947" x="6143625" y="3660775"/>
          <p14:tracePt t="44950" x="6134100" y="3670300"/>
          <p14:tracePt t="44965" x="6126163" y="3697288"/>
          <p14:tracePt t="44980" x="6116638" y="3705225"/>
          <p14:tracePt t="44997" x="6108700" y="3714750"/>
          <p14:tracePt t="45015" x="6108700" y="3732213"/>
          <p14:tracePt t="45031" x="6108700" y="3751263"/>
          <p14:tracePt t="45054" x="6108700" y="3759200"/>
          <p14:tracePt t="45067" x="6108700" y="3776663"/>
          <p14:tracePt t="45081" x="6108700" y="3795713"/>
          <p14:tracePt t="45098" x="6108700" y="3813175"/>
          <p14:tracePt t="45114" x="6099175" y="3848100"/>
          <p14:tracePt t="45131" x="6089650" y="3919538"/>
          <p14:tracePt t="45147" x="6089650" y="3946525"/>
          <p14:tracePt t="45164" x="6089650" y="3973513"/>
          <p14:tracePt t="45182" x="6089650" y="4000500"/>
          <p14:tracePt t="45197" x="6081713" y="4010025"/>
          <p14:tracePt t="45214" x="6081713" y="4027488"/>
          <p14:tracePt t="45230" x="6081713" y="4044950"/>
          <p14:tracePt t="45247" x="6081713" y="4098925"/>
          <p14:tracePt t="45264" x="6081713" y="4133850"/>
          <p14:tracePt t="45280" x="6081713" y="4170363"/>
          <p14:tracePt t="45297" x="6081713" y="4224338"/>
          <p14:tracePt t="45314" x="6081713" y="4232275"/>
          <p14:tracePt t="45330" x="6081713" y="4241800"/>
          <p14:tracePt t="45347" x="6081713" y="4251325"/>
          <p14:tracePt t="45400" x="6081713" y="4259263"/>
          <p14:tracePt t="45516" x="6099175" y="4259263"/>
          <p14:tracePt t="45529" x="6108700" y="4232275"/>
          <p14:tracePt t="45541" x="6126163" y="4214813"/>
          <p14:tracePt t="45554" x="6134100" y="4187825"/>
          <p14:tracePt t="45567" x="6161088" y="4143375"/>
          <p14:tracePt t="45581" x="6188075" y="4108450"/>
          <p14:tracePt t="45597" x="6215063" y="4071938"/>
          <p14:tracePt t="45613" x="6232525" y="4062413"/>
          <p14:tracePt t="45631" x="6259513" y="4037013"/>
          <p14:tracePt t="45647" x="6259513" y="4017963"/>
          <p14:tracePt t="45663" x="6276975" y="4010025"/>
          <p14:tracePt t="45680" x="6286500" y="3990975"/>
          <p14:tracePt t="45697" x="6323013" y="3965575"/>
          <p14:tracePt t="45713" x="6330950" y="3956050"/>
          <p14:tracePt t="45730" x="6340475" y="3946525"/>
          <p14:tracePt t="45747" x="6348413" y="3938588"/>
          <p14:tracePt t="45763" x="6357938" y="3929063"/>
          <p14:tracePt t="45797" x="6367463" y="3911600"/>
          <p14:tracePt t="45830" x="6375400" y="3902075"/>
          <p14:tracePt t="45849" x="6384925" y="3894138"/>
          <p14:tracePt t="45864" x="6384925" y="3884613"/>
          <p14:tracePt t="45880" x="6394450" y="3867150"/>
          <p14:tracePt t="45896" x="6394450" y="3857625"/>
          <p14:tracePt t="45914" x="6411913" y="3840163"/>
          <p14:tracePt t="45930" x="6419850" y="3830638"/>
          <p14:tracePt t="45947" x="6429375" y="3813175"/>
          <p14:tracePt t="45964" x="6446838" y="3786188"/>
          <p14:tracePt t="45980" x="6456363" y="3768725"/>
          <p14:tracePt t="45996" x="6465888" y="3751263"/>
          <p14:tracePt t="46013" x="6473825" y="3732213"/>
          <p14:tracePt t="46030" x="6491288" y="3687763"/>
          <p14:tracePt t="46046" x="6500813" y="3679825"/>
          <p14:tracePt t="46064" x="6500813" y="3670300"/>
          <p14:tracePt t="46081" x="6500813" y="3652838"/>
          <p14:tracePt t="46096" x="6510338" y="3643313"/>
          <p14:tracePt t="46131" x="6518275" y="3633788"/>
          <p14:tracePt t="46234" x="6510338" y="3633788"/>
          <p14:tracePt t="46539" x="6518275" y="3633788"/>
          <p14:tracePt t="46552" x="6518275" y="3616325"/>
          <p14:tracePt t="46564" x="6537325" y="3608388"/>
          <p14:tracePt t="46577" x="6545263" y="3571875"/>
          <p14:tracePt t="46590" x="6572250" y="3527425"/>
          <p14:tracePt t="46603" x="6599238" y="3482975"/>
          <p14:tracePt t="46616" x="6608763" y="3465513"/>
          <p14:tracePt t="46631" x="6616700" y="3446463"/>
          <p14:tracePt t="46646" x="6626225" y="3438525"/>
          <p14:tracePt t="46663" x="6634163" y="3429000"/>
          <p14:tracePt t="46680" x="6643688" y="3402013"/>
          <p14:tracePt t="46696" x="6653213" y="3384550"/>
          <p14:tracePt t="46713" x="6661150" y="3367088"/>
          <p14:tracePt t="46729" x="6670675" y="3340100"/>
          <p14:tracePt t="46746" x="6688138" y="3286125"/>
          <p14:tracePt t="46763" x="6697663" y="3276600"/>
          <p14:tracePt t="46779" x="6697663" y="3268663"/>
          <p14:tracePt t="46797" x="6697663" y="3259138"/>
          <p14:tracePt t="46813" x="6697663" y="3251200"/>
          <p14:tracePt t="46847" x="6697663" y="3232150"/>
          <p14:tracePt t="46863" x="6705600" y="3224213"/>
          <p14:tracePt t="46879" x="6705600" y="3205163"/>
          <p14:tracePt t="46896" x="6705600" y="3197225"/>
          <p14:tracePt t="46913" x="6715125" y="3170238"/>
          <p14:tracePt t="46929" x="6715125" y="3152775"/>
          <p14:tracePt t="46946" x="6724650" y="3143250"/>
          <p14:tracePt t="46963" x="6724650" y="3125788"/>
          <p14:tracePt t="46979" x="6732588" y="3116263"/>
          <p14:tracePt t="46996" x="6742113" y="3108325"/>
          <p14:tracePt t="47014" x="6742113" y="3089275"/>
          <p14:tracePt t="47046" x="6742113" y="3071813"/>
          <p14:tracePt t="47062" x="6751638" y="3071813"/>
          <p14:tracePt t="47079" x="6759575" y="3054350"/>
          <p14:tracePt t="47096" x="6769100" y="3044825"/>
          <p14:tracePt t="47113" x="6769100" y="3036888"/>
          <p14:tracePt t="47130" x="6777038" y="3017838"/>
          <p14:tracePt t="47162" x="6786563" y="3009900"/>
          <p14:tracePt t="47181" x="6796088" y="3000375"/>
          <p14:tracePt t="47195" x="6796088" y="2990850"/>
          <p14:tracePt t="47219" x="6796088" y="2982913"/>
          <p14:tracePt t="47232" x="6804025" y="2973388"/>
          <p14:tracePt t="47258" x="6804025" y="2965450"/>
          <p14:tracePt t="47309" x="6804025" y="2955925"/>
          <p14:tracePt t="47335" x="6813550" y="2955925"/>
          <p14:tracePt t="47360" x="6813550" y="2946400"/>
          <p14:tracePt t="47411" x="6813550" y="2938463"/>
          <p14:tracePt t="47424" x="6823075" y="2938463"/>
          <p14:tracePt t="47668" x="6823075" y="2946400"/>
          <p14:tracePt t="47681" x="6804025" y="2955925"/>
          <p14:tracePt t="47694" x="6804025" y="2982913"/>
          <p14:tracePt t="47707" x="6786563" y="2990850"/>
          <p14:tracePt t="47720" x="6786563" y="3009900"/>
          <p14:tracePt t="47733" x="6769100" y="3027363"/>
          <p14:tracePt t="47747" x="6759575" y="3044825"/>
          <p14:tracePt t="47763" x="6751638" y="3054350"/>
          <p14:tracePt t="47780" x="6732588" y="3071813"/>
          <p14:tracePt t="47799" x="6715125" y="3125788"/>
          <p14:tracePt t="47812" x="6705600" y="3143250"/>
          <p14:tracePt t="47829" x="6697663" y="3160713"/>
          <p14:tracePt t="47845" x="6680200" y="3187700"/>
          <p14:tracePt t="47862" x="6661150" y="3259138"/>
          <p14:tracePt t="47878" x="6653213" y="3276600"/>
          <p14:tracePt t="47895" x="6634163" y="3313113"/>
          <p14:tracePt t="47912" x="6608763" y="3357563"/>
          <p14:tracePt t="47928" x="6589713" y="3384550"/>
          <p14:tracePt t="47945" x="6572250" y="3429000"/>
          <p14:tracePt t="47963" x="6545263" y="3500438"/>
          <p14:tracePt t="47978" x="6527800" y="3517900"/>
          <p14:tracePt t="47996" x="6518275" y="3544888"/>
          <p14:tracePt t="48012" x="6491288" y="3562350"/>
          <p14:tracePt t="48028" x="6473825" y="3581400"/>
          <p14:tracePt t="48045" x="6473825" y="3589338"/>
          <p14:tracePt t="48062" x="6465888" y="3598863"/>
          <p14:tracePt t="48080" x="6456363" y="3608388"/>
          <p14:tracePt t="48112" x="6446838" y="3616325"/>
          <p14:tracePt t="48128" x="6446838" y="3625850"/>
          <p14:tracePt t="48145" x="6446838" y="3643313"/>
          <p14:tracePt t="48195" x="6446838" y="3652838"/>
          <p14:tracePt t="48232" x="6446838" y="3660775"/>
          <p14:tracePt t="48999" x="6438900" y="3660775"/>
          <p14:tracePt t="49024" x="6429375" y="3670300"/>
          <p14:tracePt t="49050" x="6419850" y="3679825"/>
          <p14:tracePt t="49063" x="6402388" y="3697288"/>
          <p14:tracePt t="49076" x="6394450" y="3705225"/>
          <p14:tracePt t="49089" x="6384925" y="3714750"/>
          <p14:tracePt t="49101" x="6375400" y="3724275"/>
          <p14:tracePt t="49114" x="6367463" y="3741738"/>
          <p14:tracePt t="49129" x="6367463" y="3751263"/>
          <p14:tracePt t="49144" x="6367463" y="3759200"/>
          <p14:tracePt t="49161" x="6357938" y="3759200"/>
          <p14:tracePt t="49178" x="6348413" y="3768725"/>
          <p14:tracePt t="49230" x="6348413" y="3776663"/>
          <p14:tracePt t="49244" x="6340475" y="3776663"/>
          <p14:tracePt t="49269" x="6340475" y="3786188"/>
          <p14:tracePt t="49295" x="6330950" y="3786188"/>
          <p14:tracePt t="49307" x="6323013" y="3786188"/>
          <p14:tracePt t="49321" x="6313488" y="3786188"/>
          <p14:tracePt t="49333" x="6296025" y="3786188"/>
          <p14:tracePt t="49358" x="6286500" y="3786188"/>
          <p14:tracePt t="49372" x="6269038" y="3786188"/>
          <p14:tracePt t="49384" x="6259513" y="3786188"/>
          <p14:tracePt t="49397" x="6251575" y="3786188"/>
          <p14:tracePt t="49412" x="6242050" y="3786188"/>
          <p14:tracePt t="49427" x="6215063" y="3786188"/>
          <p14:tracePt t="49444" x="6197600" y="3786188"/>
          <p14:tracePt t="49462" x="6161088" y="3786188"/>
          <p14:tracePt t="49478" x="6153150" y="3786188"/>
          <p14:tracePt t="49494" x="6126163" y="3786188"/>
          <p14:tracePt t="49512" x="6081713" y="3786188"/>
          <p14:tracePt t="49528" x="6062663" y="3786188"/>
          <p14:tracePt t="49544" x="6037263" y="3786188"/>
          <p14:tracePt t="49561" x="6010275" y="3786188"/>
          <p14:tracePt t="49577" x="5813425" y="3768725"/>
          <p14:tracePt t="49595" x="5705475" y="3759200"/>
          <p14:tracePt t="49612" x="5670550" y="3759200"/>
          <p14:tracePt t="49628" x="5626100" y="3759200"/>
          <p14:tracePt t="49644" x="5616575" y="3759200"/>
          <p14:tracePt t="49660" x="5599113" y="3759200"/>
          <p14:tracePt t="49678" x="5589588" y="3759200"/>
          <p14:tracePt t="49693" x="5581650" y="3759200"/>
          <p14:tracePt t="49731" x="5572125" y="3759200"/>
          <p14:tracePt t="49794" x="5562600" y="3759200"/>
          <p14:tracePt t="49808" x="5554663" y="3759200"/>
          <p14:tracePt t="49821" x="5545138" y="3759200"/>
          <p14:tracePt t="49833" x="5537200" y="3768725"/>
          <p14:tracePt t="49846" x="5527675" y="3768725"/>
          <p14:tracePt t="49861" x="5510213" y="3768725"/>
          <p14:tracePt t="49877" x="5491163" y="3768725"/>
          <p14:tracePt t="49895" x="5483225" y="3768725"/>
          <p14:tracePt t="49910" x="5473700" y="3768725"/>
          <p14:tracePt t="49962" x="5483225" y="3768725"/>
          <p14:tracePt t="49974" x="5510213" y="3768725"/>
          <p14:tracePt t="49987" x="5545138" y="3768725"/>
          <p14:tracePt t="50000" x="5572125" y="3768725"/>
          <p14:tracePt t="50013" x="5589588" y="3768725"/>
          <p14:tracePt t="50039" x="5599113" y="3768725"/>
          <p14:tracePt t="50051" x="5608638" y="3768725"/>
          <p14:tracePt t="50064" x="5616575" y="3768725"/>
          <p14:tracePt t="50078" x="5626100" y="3768725"/>
          <p14:tracePt t="50094" x="5634038" y="3768725"/>
          <p14:tracePt t="50111" x="5661025" y="3768725"/>
          <p14:tracePt t="50128" x="5715000" y="3759200"/>
          <p14:tracePt t="50144" x="5741988" y="3751263"/>
          <p14:tracePt t="50160" x="5759450" y="3751263"/>
          <p14:tracePt t="50177" x="5768975" y="3751263"/>
          <p14:tracePt t="50194" x="5776913" y="3741738"/>
          <p14:tracePt t="50243" x="5786438" y="3741738"/>
          <p14:tracePt t="50256" x="5795963" y="3741738"/>
          <p14:tracePt t="50269" x="5813425" y="3732213"/>
          <p14:tracePt t="50282" x="5848350" y="3724275"/>
          <p14:tracePt t="50296" x="5946775" y="3705225"/>
          <p14:tracePt t="50310" x="6018213" y="3697288"/>
          <p14:tracePt t="50327" x="6108700" y="3687763"/>
          <p14:tracePt t="50343" x="6180138" y="3679825"/>
          <p14:tracePt t="50361" x="6296025" y="3652838"/>
          <p14:tracePt t="50377" x="6340475" y="3643313"/>
          <p14:tracePt t="50393" x="6375400" y="3633788"/>
          <p14:tracePt t="50411" x="6429375" y="3633788"/>
          <p14:tracePt t="50427" x="6438900" y="3625850"/>
          <p14:tracePt t="50444" x="6446838" y="3625850"/>
          <p14:tracePt t="50461" x="6465888" y="3625850"/>
          <p14:tracePt t="50477" x="6473825" y="3625850"/>
          <p14:tracePt t="50494" x="6491288" y="3625850"/>
          <p14:tracePt t="50510" x="6500813" y="3625850"/>
          <p14:tracePt t="50527" x="6527800" y="3625850"/>
          <p14:tracePt t="50543" x="6554788" y="3625850"/>
          <p14:tracePt t="50560" x="6572250" y="3625850"/>
          <p14:tracePt t="50577" x="6626225" y="3643313"/>
          <p14:tracePt t="50593" x="6653213" y="3652838"/>
          <p14:tracePt t="50610" x="6661150" y="3660775"/>
          <p14:tracePt t="50628" x="6680200" y="3660775"/>
          <p14:tracePt t="50731" x="6680200" y="3670300"/>
          <p14:tracePt t="50745" x="6688138" y="3670300"/>
          <p14:tracePt t="50758" x="6697663" y="3670300"/>
          <p14:tracePt t="50770" x="6697663" y="3679825"/>
          <p14:tracePt t="50782" x="6705600" y="3679825"/>
          <p14:tracePt t="50809" x="6715125" y="3687763"/>
          <p14:tracePt t="50821" x="6715125" y="3697288"/>
          <p14:tracePt t="50835" x="6724650" y="3697288"/>
          <p14:tracePt t="50860" x="6724650" y="3705225"/>
          <p14:tracePt t="50872" x="6732588" y="3705225"/>
          <p14:tracePt t="50885" x="6742113" y="3705225"/>
          <p14:tracePt t="50911" x="6751638" y="3705225"/>
          <p14:tracePt t="50924" x="6769100" y="3705225"/>
          <p14:tracePt t="50937" x="6786563" y="3714750"/>
          <p14:tracePt t="50949" x="6813550" y="3714750"/>
          <p14:tracePt t="50963" x="6867525" y="3724275"/>
          <p14:tracePt t="50977" x="6938963" y="3741738"/>
          <p14:tracePt t="50993" x="7000875" y="3751263"/>
          <p14:tracePt t="51010" x="7062788" y="3768725"/>
          <p14:tracePt t="51027" x="7180263" y="3795713"/>
          <p14:tracePt t="51043" x="7215188" y="3803650"/>
          <p14:tracePt t="51060" x="7251700" y="3803650"/>
          <p14:tracePt t="51077" x="7296150" y="3803650"/>
          <p14:tracePt t="51093" x="7313613" y="3803650"/>
          <p14:tracePt t="51110" x="7331075" y="3803650"/>
          <p14:tracePt t="51127" x="7348538" y="3803650"/>
          <p14:tracePt t="51143" x="7385050" y="3803650"/>
          <p14:tracePt t="51160" x="7402513" y="3803650"/>
          <p14:tracePt t="51176" x="7419975" y="3803650"/>
          <p14:tracePt t="51194" x="7456488" y="3803650"/>
          <p14:tracePt t="51209" x="7466013" y="3803650"/>
          <p14:tracePt t="51226" x="7473950" y="3803650"/>
          <p14:tracePt t="51259" x="7483475" y="3803650"/>
          <p14:tracePt t="51437" x="7473950" y="3803650"/>
          <p14:tracePt t="51450" x="7456488" y="3803650"/>
          <p14:tracePt t="51463" x="7429500" y="3803650"/>
          <p14:tracePt t="51476" x="7402513" y="3803650"/>
          <p14:tracePt t="51488" x="7348538" y="3803650"/>
          <p14:tracePt t="51501" x="7304088" y="3803650"/>
          <p14:tracePt t="51516" x="7205663" y="3813175"/>
          <p14:tracePt t="51528" x="7099300" y="3840163"/>
          <p14:tracePt t="51542" x="6983413" y="3875088"/>
          <p14:tracePt t="51560" x="6911975" y="3894138"/>
          <p14:tracePt t="51577" x="6786563" y="3929063"/>
          <p14:tracePt t="51593" x="6759575" y="3938588"/>
          <p14:tracePt t="51609" x="6742113" y="3946525"/>
          <p14:tracePt t="51626" x="6724650" y="3956050"/>
          <p14:tracePt t="51643" x="6705600" y="3956050"/>
          <p14:tracePt t="51659" x="6705600" y="3965575"/>
          <p14:tracePt t="51676" x="6697663" y="3965575"/>
          <p14:tracePt t="51693" x="6670675" y="3965575"/>
          <p14:tracePt t="51709" x="6653213" y="3956050"/>
          <p14:tracePt t="51726" x="6634163" y="3956050"/>
          <p14:tracePt t="51743" x="6608763" y="3938588"/>
          <p14:tracePt t="51759" x="6589713" y="3929063"/>
          <p14:tracePt t="51792" x="6581775" y="3929063"/>
          <p14:tracePt t="51809" x="6581775" y="3919538"/>
          <p14:tracePt t="51848" x="6572250" y="3919538"/>
          <p14:tracePt t="51860" x="6562725" y="3919538"/>
          <p14:tracePt t="51874" x="6554788" y="3919538"/>
          <p14:tracePt t="51886" x="6545263" y="3919538"/>
          <p14:tracePt t="51899" x="6537325" y="3919538"/>
          <p14:tracePt t="51912" x="6518275" y="3929063"/>
          <p14:tracePt t="51926" x="6500813" y="3929063"/>
          <p14:tracePt t="51950" x="6491288" y="3929063"/>
          <p14:tracePt t="51988" x="6483350" y="3929063"/>
          <p14:tracePt t="52066" x="6483350" y="3919538"/>
          <p14:tracePt t="52104" x="6483350" y="3911600"/>
          <p14:tracePt t="52232" x="6483350" y="3919538"/>
          <p14:tracePt t="52245" x="6483350" y="3938588"/>
          <p14:tracePt t="52259" x="6483350" y="3965575"/>
          <p14:tracePt t="52272" x="6483350" y="4000500"/>
          <p14:tracePt t="52284" x="6483350" y="4017963"/>
          <p14:tracePt t="52297" x="6483350" y="4027488"/>
          <p14:tracePt t="52311" x="6483350" y="4044950"/>
          <p14:tracePt t="52325" x="6500813" y="4062413"/>
          <p14:tracePt t="52342" x="6500813" y="4071938"/>
          <p14:tracePt t="52360" x="6500813" y="4081463"/>
          <p14:tracePt t="52375" x="6510338" y="4108450"/>
          <p14:tracePt t="52392" x="6518275" y="4125913"/>
          <p14:tracePt t="52409" x="6518275" y="4133850"/>
          <p14:tracePt t="52426" x="6518275" y="4170363"/>
          <p14:tracePt t="52459" x="6518275" y="4187825"/>
          <p14:tracePt t="52477" x="6518275" y="4205288"/>
          <p14:tracePt t="52492" x="6518275" y="4224338"/>
          <p14:tracePt t="52526" x="6518275" y="4232275"/>
          <p14:tracePt t="52543" x="6518275" y="4241800"/>
          <p14:tracePt t="52630" x="6518275" y="4251325"/>
          <p14:tracePt t="52656" x="6527800" y="4251325"/>
          <p14:tracePt t="52668" x="6537325" y="4241800"/>
          <p14:tracePt t="52681" x="6545263" y="4214813"/>
          <p14:tracePt t="52694" x="6562725" y="4152900"/>
          <p14:tracePt t="52709" x="6581775" y="4071938"/>
          <p14:tracePt t="52726" x="6589713" y="4027488"/>
          <p14:tracePt t="52742" x="6599238" y="4010025"/>
          <p14:tracePt t="52759" x="6608763" y="3973513"/>
          <p14:tracePt t="52775" x="6608763" y="3956050"/>
          <p14:tracePt t="52792" x="6608763" y="3938588"/>
          <p14:tracePt t="52809" x="6616700" y="3911600"/>
          <p14:tracePt t="52825" x="6616700" y="3894138"/>
          <p14:tracePt t="52842" x="6626225" y="3884613"/>
          <p14:tracePt t="52858" x="6626225" y="3867150"/>
          <p14:tracePt t="52875" x="6626225" y="3857625"/>
          <p14:tracePt t="52912" x="6626225" y="3848100"/>
          <p14:tracePt t="52938" x="6626225" y="3840163"/>
          <p14:tracePt t="52951" x="6626225" y="3830638"/>
          <p14:tracePt t="53002" x="6616700" y="3830638"/>
          <p14:tracePt t="53067" x="6608763" y="3830638"/>
          <p14:tracePt t="53079" x="6599238" y="3840163"/>
          <p14:tracePt t="53092" x="6599238" y="3857625"/>
          <p14:tracePt t="53105" x="6589713" y="3857625"/>
          <p14:tracePt t="53118" x="6581775" y="3867150"/>
          <p14:tracePt t="53130" x="6581775" y="3884613"/>
          <p14:tracePt t="53144" x="6572250" y="3894138"/>
          <p14:tracePt t="53159" x="6562725" y="3911600"/>
          <p14:tracePt t="53175" x="6554788" y="3929063"/>
          <p14:tracePt t="53192" x="6545263" y="3946525"/>
          <p14:tracePt t="53208" x="6537325" y="3990975"/>
          <p14:tracePt t="53225" x="6527800" y="4010025"/>
          <p14:tracePt t="53242" x="6518275" y="4044950"/>
          <p14:tracePt t="53259" x="6510338" y="4108450"/>
          <p14:tracePt t="53275" x="6510338" y="4133850"/>
          <p14:tracePt t="53292" x="6510338" y="4160838"/>
          <p14:tracePt t="53308" x="6500813" y="4187825"/>
          <p14:tracePt t="53325" x="6500813" y="4214813"/>
          <p14:tracePt t="53341" x="6500813" y="4224338"/>
          <p14:tracePt t="53358" x="6500813" y="4232275"/>
          <p14:tracePt t="53375" x="6500813" y="4259263"/>
          <p14:tracePt t="53392" x="6500813" y="4268788"/>
          <p14:tracePt t="53408" x="6500813" y="4276725"/>
          <p14:tracePt t="53426" x="6518275" y="4322763"/>
          <p14:tracePt t="53441" x="6518275" y="4348163"/>
          <p14:tracePt t="53458" x="6518275" y="4367213"/>
          <p14:tracePt t="53476" x="6527800" y="4384675"/>
          <p14:tracePt t="53491" x="6527800" y="4419600"/>
          <p14:tracePt t="53508" x="6537325" y="4419600"/>
          <p14:tracePt t="53525" x="6537325" y="4429125"/>
          <p14:tracePt t="53542" x="6537325" y="4446588"/>
          <p14:tracePt t="53558" x="6537325" y="4456113"/>
          <p14:tracePt t="53575" x="6537325" y="4465638"/>
          <p14:tracePt t="53592" x="6537325" y="4473575"/>
          <p14:tracePt t="53608" x="6537325" y="4483100"/>
          <p14:tracePt t="53657" x="6537325" y="4491038"/>
          <p14:tracePt t="53733" x="6537325" y="4483100"/>
          <p14:tracePt t="53746" x="6537325" y="4473575"/>
          <p14:tracePt t="53759" x="6537325" y="4465638"/>
          <p14:tracePt t="53772" x="6537325" y="4438650"/>
          <p14:tracePt t="53785" x="6537325" y="4411663"/>
          <p14:tracePt t="53797" x="6537325" y="4394200"/>
          <p14:tracePt t="53810" x="6537325" y="4367213"/>
          <p14:tracePt t="53825" x="6537325" y="4340225"/>
          <p14:tracePt t="53841" x="6537325" y="4322763"/>
          <p14:tracePt t="53858" x="6537325" y="4295775"/>
          <p14:tracePt t="53875" x="6545263" y="4232275"/>
          <p14:tracePt t="53891" x="6545263" y="4205288"/>
          <p14:tracePt t="53908" x="6554788" y="4179888"/>
          <p14:tracePt t="53925" x="6562725" y="4143375"/>
          <p14:tracePt t="53941" x="6562725" y="4125913"/>
          <p14:tracePt t="53974" x="6562725" y="4108450"/>
          <p14:tracePt t="53991" x="6562725" y="4081463"/>
          <p14:tracePt t="54008" x="6562725" y="4071938"/>
          <p14:tracePt t="54024" x="6562725" y="4044950"/>
          <p14:tracePt t="54042" x="6562725" y="4037013"/>
          <p14:tracePt t="54058" x="6562725" y="4027488"/>
          <p14:tracePt t="54074" x="6562725" y="4017963"/>
          <p14:tracePt t="54119" x="6562725" y="4010025"/>
          <p14:tracePt t="54131" x="6562725" y="4000500"/>
          <p14:tracePt t="54158" x="6562725" y="3990975"/>
          <p14:tracePt t="54170" x="6562725" y="3983038"/>
          <p14:tracePt t="54400" x="6554788" y="3983038"/>
          <p14:tracePt t="54426" x="6537325" y="3990975"/>
          <p14:tracePt t="54441" x="6537325" y="4010025"/>
          <p14:tracePt t="54452" x="6518275" y="4037013"/>
          <p14:tracePt t="54465" x="6500813" y="4089400"/>
          <p14:tracePt t="54478" x="6483350" y="4152900"/>
          <p14:tracePt t="54492" x="6473825" y="4179888"/>
          <p14:tracePt t="54508" x="6473825" y="4197350"/>
          <p14:tracePt t="54524" x="6473825" y="4214813"/>
          <p14:tracePt t="54542" x="6465888" y="4241800"/>
          <p14:tracePt t="54558" x="6456363" y="4259263"/>
          <p14:tracePt t="54575" x="6456363" y="4276725"/>
          <p14:tracePt t="54591" x="6446838" y="4313238"/>
          <p14:tracePt t="54607" x="6446838" y="4384675"/>
          <p14:tracePt t="54624" x="6446838" y="4402138"/>
          <p14:tracePt t="54642" x="6446838" y="4419600"/>
          <p14:tracePt t="54657" x="6446838" y="4456113"/>
          <p14:tracePt t="54674" x="6446838" y="4465638"/>
          <p14:tracePt t="54691" x="6446838" y="4473575"/>
          <p14:tracePt t="54708" x="6446838" y="4491038"/>
          <p14:tracePt t="54724" x="6446838" y="4500563"/>
          <p14:tracePt t="54757" x="6446838" y="4510088"/>
          <p14:tracePt t="54774" x="6446838" y="4537075"/>
          <p14:tracePt t="54790" x="6438900" y="4562475"/>
          <p14:tracePt t="54808" x="6429375" y="4581525"/>
          <p14:tracePt t="54825" x="6419850" y="4616450"/>
          <p14:tracePt t="54841" x="6419850" y="4633913"/>
          <p14:tracePt t="54857" x="6419850" y="4652963"/>
          <p14:tracePt t="54875" x="6419850" y="4670425"/>
          <p14:tracePt t="54891" x="6419850" y="4687888"/>
          <p14:tracePt t="54924" x="6419850" y="4697413"/>
          <p14:tracePt t="54941" x="6419850" y="4705350"/>
          <p14:tracePt t="54978" x="6419850" y="4714875"/>
          <p14:tracePt t="55004" x="6419850" y="4724400"/>
          <p14:tracePt t="55170" x="6419850" y="4714875"/>
          <p14:tracePt t="55184" x="6419850" y="4687888"/>
          <p14:tracePt t="55196" x="6419850" y="4643438"/>
          <p14:tracePt t="55209" x="6411913" y="4581525"/>
          <p14:tracePt t="55224" x="6402388" y="4518025"/>
          <p14:tracePt t="55240" x="6402388" y="4483100"/>
          <p14:tracePt t="55257" x="6402388" y="4456113"/>
          <p14:tracePt t="55274" x="6394450" y="4348163"/>
          <p14:tracePt t="55290" x="6394450" y="4276725"/>
          <p14:tracePt t="55307" x="6394450" y="4224338"/>
          <p14:tracePt t="55324" x="6394450" y="4108450"/>
          <p14:tracePt t="55340" x="6394450" y="4071938"/>
          <p14:tracePt t="55357" x="6394450" y="4054475"/>
          <p14:tracePt t="55375" x="6402388" y="4017963"/>
          <p14:tracePt t="55390" x="6402388" y="4000500"/>
          <p14:tracePt t="55407" x="6402388" y="3990975"/>
          <p14:tracePt t="55423" x="6411913" y="3973513"/>
          <p14:tracePt t="55440" x="6411913" y="3946525"/>
          <p14:tracePt t="55474" x="6419850" y="3938588"/>
          <p14:tracePt t="55978" x="6419850" y="3946525"/>
          <p14:tracePt t="55991" x="6419850" y="3956050"/>
          <p14:tracePt t="56030" x="6419850" y="3965575"/>
          <p14:tracePt t="56068" x="6419850" y="3973513"/>
          <p14:tracePt t="56094" x="6419850" y="3983038"/>
          <p14:tracePt t="56120" x="6419850" y="3990975"/>
          <p14:tracePt t="56132" x="6419850" y="4000500"/>
          <p14:tracePt t="56145" x="6419850" y="4010025"/>
          <p14:tracePt t="56158" x="6419850" y="4027488"/>
          <p14:tracePt t="56173" x="6419850" y="4037013"/>
          <p14:tracePt t="56190" x="6419850" y="4054475"/>
          <p14:tracePt t="56206" x="6419850" y="4071938"/>
          <p14:tracePt t="56223" x="6419850" y="4081463"/>
          <p14:tracePt t="56240" x="6419850" y="4089400"/>
          <p14:tracePt t="56257" x="6419850" y="4098925"/>
          <p14:tracePt t="56286" x="6419850" y="4108450"/>
          <p14:tracePt t="56979" x="6419850" y="4116388"/>
          <p14:tracePt t="57030" x="6419850" y="4133850"/>
          <p14:tracePt t="57056" x="6429375" y="4133850"/>
          <p14:tracePt t="57069" x="6429375" y="4143375"/>
          <p14:tracePt t="57095" x="6438900" y="4152900"/>
          <p14:tracePt t="57107" x="6438900" y="4160838"/>
          <p14:tracePt t="57120" x="6446838" y="4160838"/>
          <p14:tracePt t="57146" x="6446838" y="4170363"/>
          <p14:tracePt t="57171" x="6456363" y="4179888"/>
          <p14:tracePt t="57197" x="6465888" y="4197350"/>
          <p14:tracePt t="57223" x="6473825" y="4205288"/>
          <p14:tracePt t="57236" x="6473825" y="4224338"/>
          <p14:tracePt t="57249" x="6473825" y="4232275"/>
          <p14:tracePt t="57262" x="6473825" y="4241800"/>
          <p14:tracePt t="57275" x="6473825" y="4268788"/>
          <p14:tracePt t="57289" x="6473825" y="4286250"/>
          <p14:tracePt t="57305" x="6473825" y="4303713"/>
          <p14:tracePt t="57322" x="6473825" y="4322763"/>
          <p14:tracePt t="57339" x="6473825" y="4348163"/>
          <p14:tracePt t="57355" x="6473825" y="4357688"/>
          <p14:tracePt t="57372" x="6473825" y="4367213"/>
          <p14:tracePt t="57389" x="6473825" y="4375150"/>
          <p14:tracePt t="57428" x="6473825" y="4384675"/>
          <p14:tracePt t="57456" x="6473825" y="4402138"/>
          <p14:tracePt t="57493" x="6473825" y="4411663"/>
          <p14:tracePt t="57518" x="6473825" y="4419600"/>
          <p14:tracePt t="57531" x="6473825" y="4429125"/>
          <p14:tracePt t="57544" x="6473825" y="4438650"/>
          <p14:tracePt t="57557" x="6465888" y="4456113"/>
          <p14:tracePt t="57572" x="6465888" y="4473575"/>
          <p14:tracePt t="57589" x="6465888" y="4483100"/>
          <p14:tracePt t="57605" x="6465888" y="4500563"/>
          <p14:tracePt t="57622" x="6465888" y="4527550"/>
          <p14:tracePt t="58518" x="6446838" y="4527550"/>
          <p14:tracePt t="58531" x="6438900" y="4527550"/>
          <p14:tracePt t="58544" x="6429375" y="4527550"/>
          <p14:tracePt t="58556" x="6411913" y="4527550"/>
          <p14:tracePt t="58572" x="6394450" y="4510088"/>
          <p14:tracePt t="58588" x="6367463" y="4500563"/>
          <p14:tracePt t="58605" x="6340475" y="4500563"/>
          <p14:tracePt t="58621" x="6303963" y="4491038"/>
          <p14:tracePt t="58638" x="6286500" y="4483100"/>
          <p14:tracePt t="58655" x="6269038" y="4483100"/>
          <p14:tracePt t="58672" x="6242050" y="4473575"/>
          <p14:tracePt t="58688" x="6224588" y="4473575"/>
          <p14:tracePt t="58705" x="6205538" y="4473575"/>
          <p14:tracePt t="58721" x="6188075" y="4473575"/>
          <p14:tracePt t="58738" x="6153150" y="4473575"/>
          <p14:tracePt t="58755" x="6134100" y="4473575"/>
          <p14:tracePt t="58788" x="6126163" y="4465638"/>
          <p14:tracePt t="58826" x="6116638" y="4465638"/>
          <p14:tracePt t="58840" x="6116638" y="4446588"/>
          <p14:tracePt t="58855" x="6108700" y="4438650"/>
          <p14:tracePt t="58871" x="6108700" y="4429125"/>
          <p14:tracePt t="58890" x="6108700" y="4419600"/>
          <p14:tracePt t="58905" x="6108700" y="4411663"/>
          <p14:tracePt t="59570" x="6099175" y="4411663"/>
          <p14:tracePt t="59595" x="6072188" y="4411663"/>
          <p14:tracePt t="59608" x="6027738" y="4394200"/>
          <p14:tracePt t="59621" x="5965825" y="4375150"/>
          <p14:tracePt t="59635" x="5902325" y="4357688"/>
          <p14:tracePt t="59647" x="5840413" y="4340225"/>
          <p14:tracePt t="59660" x="5715000" y="4313238"/>
          <p14:tracePt t="59673" x="5581650" y="4276725"/>
          <p14:tracePt t="59687" x="5483225" y="4259263"/>
          <p14:tracePt t="59704" x="5456238" y="4251325"/>
          <p14:tracePt t="59721" x="5438775" y="4241800"/>
          <p14:tracePt t="59737" x="5411788" y="4224338"/>
          <p14:tracePt t="59754" x="5402263" y="4224338"/>
          <p14:tracePt t="59788" x="5394325" y="4224338"/>
          <p14:tracePt t="60019" x="5394325" y="4214813"/>
          <p14:tracePt t="60645" x="5384800" y="4214813"/>
          <p14:tracePt t="60657" x="5384800" y="4205288"/>
          <p14:tracePt t="60670" x="5375275" y="4205288"/>
          <p14:tracePt t="60684" x="5367338" y="4197350"/>
          <p14:tracePt t="60696" x="5357813" y="4179888"/>
          <p14:tracePt t="60709" x="5303838" y="4170363"/>
          <p14:tracePt t="60722" x="5224463" y="4116388"/>
          <p14:tracePt t="60736" x="5099050" y="4081463"/>
          <p14:tracePt t="60753" x="4983163" y="4037013"/>
          <p14:tracePt t="60770" x="4830763" y="4017963"/>
          <p14:tracePt t="60786" x="4465638" y="3956050"/>
          <p14:tracePt t="60804" x="4143375" y="3938588"/>
          <p14:tracePt t="60820" x="3875088" y="3919538"/>
          <p14:tracePt t="60837" x="3357563" y="3911600"/>
          <p14:tracePt t="60853" x="3160713" y="3911600"/>
          <p14:tracePt t="60870" x="2965450" y="3911600"/>
          <p14:tracePt t="60887" x="2776538" y="3911600"/>
          <p14:tracePt t="60903" x="2714625" y="3919538"/>
          <p14:tracePt t="60920" x="2652713" y="3929063"/>
          <p14:tracePt t="60936" x="2589213" y="3946525"/>
          <p14:tracePt t="60953" x="2473325" y="3983038"/>
          <p14:tracePt t="60970" x="2446338" y="4000500"/>
          <p14:tracePt t="60986" x="2428875" y="4010025"/>
          <p14:tracePt t="61003" x="2411413" y="4017963"/>
          <p14:tracePt t="61020" x="2384425" y="4027488"/>
          <p14:tracePt t="61036" x="2384425" y="4037013"/>
          <p14:tracePt t="61054" x="2374900" y="4037013"/>
          <p14:tracePt t="61070" x="2366963" y="4037013"/>
          <p14:tracePt t="61086" x="2357438" y="4037013"/>
          <p14:tracePt t="61103" x="2347913" y="4037013"/>
          <p14:tracePt t="61121" x="2330450" y="4027488"/>
          <p14:tracePt t="61136" x="2303463" y="4010025"/>
          <p14:tracePt t="61153" x="2214563" y="3973513"/>
          <p14:tracePt t="61171" x="2071688" y="3929063"/>
          <p14:tracePt t="61186" x="2036763" y="3919538"/>
          <p14:tracePt t="61203" x="2017713" y="3919538"/>
          <p14:tracePt t="61220" x="2009775" y="3919538"/>
          <p14:tracePt t="61236" x="1990725" y="3919538"/>
          <p14:tracePt t="61253" x="1982788" y="3919538"/>
          <p14:tracePt t="61287" x="1973263" y="3919538"/>
          <p14:tracePt t="61312" x="1965325" y="3919538"/>
          <p14:tracePt t="61325" x="1955800" y="3929063"/>
          <p14:tracePt t="61337" x="1938338" y="3938588"/>
          <p14:tracePt t="61351" x="1928813" y="3956050"/>
          <p14:tracePt t="61363" x="1884363" y="3965575"/>
          <p14:tracePt t="61376" x="1830388" y="3990975"/>
          <p14:tracePt t="61388" x="1758950" y="4037013"/>
          <p14:tracePt t="61404" x="1731963" y="4044950"/>
          <p14:tracePt t="61419" x="1714500" y="4062413"/>
          <p14:tracePt t="61436" x="1697038" y="4081463"/>
          <p14:tracePt t="61453" x="1679575" y="4098925"/>
          <p14:tracePt t="61487" x="1670050" y="4098925"/>
          <p14:tracePt t="61504" x="1670050" y="4108450"/>
          <p14:tracePt t="61556" x="1660525" y="4108450"/>
          <p14:tracePt t="61582" x="1652588" y="4089400"/>
          <p14:tracePt t="61595" x="1652588" y="4081463"/>
          <p14:tracePt t="61607" x="1643063" y="4054475"/>
          <p14:tracePt t="61621" x="1625600" y="4037013"/>
          <p14:tracePt t="61636" x="1608138" y="4000500"/>
          <p14:tracePt t="61653" x="1598613" y="3990975"/>
          <p14:tracePt t="61671" x="1589088" y="3983038"/>
          <p14:tracePt t="61686" x="1581150" y="3983038"/>
          <p14:tracePt t="61702" x="1581150" y="3973513"/>
          <p14:tracePt t="61736" x="1571625" y="3973513"/>
          <p14:tracePt t="61748" x="1571625" y="3965575"/>
          <p14:tracePt t="61786" x="1571625" y="3956050"/>
          <p14:tracePt t="61800" x="1562100" y="3956050"/>
          <p14:tracePt t="61812" x="1562100" y="3946525"/>
          <p14:tracePt t="61825" x="1562100" y="3938588"/>
          <p14:tracePt t="61851" x="1562100" y="3929063"/>
          <p14:tracePt t="61864" x="1571625" y="3902075"/>
          <p14:tracePt t="61876" x="1581150" y="3867150"/>
          <p14:tracePt t="61889" x="1598613" y="3840163"/>
          <p14:tracePt t="61903" x="1608138" y="3822700"/>
          <p14:tracePt t="61919" x="1608138" y="3803650"/>
          <p14:tracePt t="61936" x="1625600" y="3786188"/>
          <p14:tracePt t="61953" x="1643063" y="3751263"/>
          <p14:tracePt t="61969" x="1652588" y="3732213"/>
          <p14:tracePt t="61986" x="1660525" y="3724275"/>
          <p14:tracePt t="62002" x="1670050" y="3714750"/>
          <p14:tracePt t="62019" x="1687513" y="3687763"/>
          <p14:tracePt t="62036" x="1697038" y="3670300"/>
          <p14:tracePt t="62052" x="1697038" y="3660775"/>
          <p14:tracePt t="62069" x="1714500" y="3625850"/>
          <p14:tracePt t="62102" x="1724025" y="3616325"/>
          <p14:tracePt t="62120" x="1731963" y="3608388"/>
          <p14:tracePt t="62152" x="1741488" y="3589338"/>
          <p14:tracePt t="62171" x="1741488" y="3581400"/>
          <p14:tracePt t="62186" x="1751013" y="3571875"/>
          <p14:tracePt t="62202" x="1758950" y="3562350"/>
          <p14:tracePt t="62219" x="1768475" y="3554413"/>
          <p14:tracePt t="62236" x="1776413" y="3544888"/>
          <p14:tracePt t="62252" x="1785938" y="3527425"/>
          <p14:tracePt t="62269" x="1795463" y="3517900"/>
          <p14:tracePt t="62286" x="1812925" y="3509963"/>
          <p14:tracePt t="62302" x="1839913" y="3465513"/>
          <p14:tracePt t="62319" x="1866900" y="3446463"/>
          <p14:tracePt t="62335" x="1874838" y="3429000"/>
          <p14:tracePt t="62352" x="1901825" y="3384550"/>
          <p14:tracePt t="62369" x="1919288" y="3367088"/>
          <p14:tracePt t="62385" x="1928813" y="3348038"/>
          <p14:tracePt t="62403" x="1965325" y="3322638"/>
          <p14:tracePt t="62419" x="1982788" y="3303588"/>
          <p14:tracePt t="62435" x="2000250" y="3295650"/>
          <p14:tracePt t="62469" x="2017713" y="3286125"/>
          <p14:tracePt t="62486" x="2027238" y="3286125"/>
          <p14:tracePt t="62503" x="2036763" y="3286125"/>
          <p14:tracePt t="62519" x="2044700" y="3286125"/>
          <p14:tracePt t="62536" x="2062163" y="3286125"/>
          <p14:tracePt t="62556" x="2081213" y="3286125"/>
          <p14:tracePt t="62570" x="2081213" y="3295650"/>
          <p14:tracePt t="62585" x="2098675" y="3322638"/>
          <p14:tracePt t="62602" x="2108200" y="3348038"/>
          <p14:tracePt t="62618" x="2133600" y="3384550"/>
          <p14:tracePt t="62635" x="2152650" y="3438525"/>
          <p14:tracePt t="62652" x="2170113" y="3465513"/>
          <p14:tracePt t="62668" x="2179638" y="3482975"/>
          <p14:tracePt t="62685" x="2205038" y="3509963"/>
          <p14:tracePt t="62702" x="2214563" y="3536950"/>
          <p14:tracePt t="62719" x="2224088" y="3554413"/>
          <p14:tracePt t="62736" x="2232025" y="3608388"/>
          <p14:tracePt t="62752" x="2232025" y="3633788"/>
          <p14:tracePt t="62768" x="2232025" y="3660775"/>
          <p14:tracePt t="62785" x="2232025" y="3687763"/>
          <p14:tracePt t="62802" x="2241550" y="3724275"/>
          <p14:tracePt t="62818" x="2241550" y="3732213"/>
          <p14:tracePt t="62835" x="2251075" y="3751263"/>
          <p14:tracePt t="62852" x="2251075" y="3786188"/>
          <p14:tracePt t="62868" x="2251075" y="3813175"/>
          <p14:tracePt t="62885" x="2259013" y="3840163"/>
          <p14:tracePt t="62903" x="2259013" y="3946525"/>
          <p14:tracePt t="62918" x="2259013" y="3973513"/>
          <p14:tracePt t="62935" x="2259013" y="3990975"/>
          <p14:tracePt t="62952" x="2259013" y="4000500"/>
          <p14:tracePt t="62969" x="2268538" y="4027488"/>
          <p14:tracePt t="62985" x="2268538" y="4037013"/>
          <p14:tracePt t="63002" x="2268538" y="4044950"/>
          <p14:tracePt t="63019" x="2268538" y="4081463"/>
          <p14:tracePt t="63035" x="2268538" y="4133850"/>
          <p14:tracePt t="63052" x="2268538" y="4187825"/>
          <p14:tracePt t="63069" x="2268538" y="4241800"/>
          <p14:tracePt t="63085" x="2268538" y="4259263"/>
          <p14:tracePt t="63101" x="2268538" y="4276725"/>
          <p14:tracePt t="63118" x="2268538" y="4286250"/>
          <p14:tracePt t="63135" x="2268538" y="4303713"/>
          <p14:tracePt t="63152" x="2276475" y="4322763"/>
          <p14:tracePt t="63173" x="2286000" y="4340225"/>
          <p14:tracePt t="63187" x="2286000" y="4367213"/>
          <p14:tracePt t="63201" x="2286000" y="4384675"/>
          <p14:tracePt t="63219" x="2286000" y="4402138"/>
          <p14:tracePt t="63235" x="2286000" y="4429125"/>
          <p14:tracePt t="63251" x="2286000" y="4446588"/>
          <p14:tracePt t="63268" x="2286000" y="4465638"/>
          <p14:tracePt t="63285" x="2286000" y="4483100"/>
          <p14:tracePt t="63302" x="2276475" y="4510088"/>
          <p14:tracePt t="63318" x="2276475" y="4518025"/>
          <p14:tracePt t="63335" x="2276475" y="4527550"/>
          <p14:tracePt t="63352" x="2268538" y="4545013"/>
          <p14:tracePt t="63368" x="2268538" y="4554538"/>
          <p14:tracePt t="63385" x="2268538" y="4562475"/>
          <p14:tracePt t="63402" x="2259013" y="4562475"/>
          <p14:tracePt t="63418" x="2251075" y="4581525"/>
          <p14:tracePt t="63435" x="2232025" y="4598988"/>
          <p14:tracePt t="63451" x="2224088" y="4608513"/>
          <p14:tracePt t="63469" x="2205038" y="4643438"/>
          <p14:tracePt t="63485" x="2197100" y="4652963"/>
          <p14:tracePt t="63506" x="2187575" y="4670425"/>
          <p14:tracePt t="63533" x="2179638" y="4679950"/>
          <p14:tracePt t="63570" x="2179638" y="4687888"/>
          <p14:tracePt t="63584" x="2170113" y="4697413"/>
          <p14:tracePt t="63609" x="2170113" y="4705350"/>
          <p14:tracePt t="63622" x="2152650" y="4705350"/>
          <p14:tracePt t="63647" x="2143125" y="4705350"/>
          <p14:tracePt t="63660" x="2143125" y="4714875"/>
          <p14:tracePt t="63673" x="2133600" y="4714875"/>
          <p14:tracePt t="63686" x="2125663" y="4714875"/>
          <p14:tracePt t="63701" x="2116138" y="4714875"/>
          <p14:tracePt t="63718" x="2089150" y="4724400"/>
          <p14:tracePt t="63735" x="2062163" y="4732338"/>
          <p14:tracePt t="63751" x="2009775" y="4759325"/>
          <p14:tracePt t="63768" x="1982788" y="4768850"/>
          <p14:tracePt t="63784" x="1973263" y="4776788"/>
          <p14:tracePt t="63802" x="1938338" y="4795838"/>
          <p14:tracePt t="63818" x="1928813" y="4803775"/>
          <p14:tracePt t="63834" x="1919288" y="4803775"/>
          <p14:tracePt t="63852" x="1911350" y="4813300"/>
          <p14:tracePt t="63868" x="1893888" y="4813300"/>
          <p14:tracePt t="63904" x="1884363" y="4813300"/>
          <p14:tracePt t="63955" x="1874838" y="4813300"/>
          <p14:tracePt t="63968" x="1874838" y="4822825"/>
          <p14:tracePt t="64058" x="1893888" y="4822825"/>
          <p14:tracePt t="64071" x="1919288" y="4813300"/>
          <p14:tracePt t="64084" x="1965325" y="4786313"/>
          <p14:tracePt t="64096" x="2017713" y="4759325"/>
          <p14:tracePt t="64109" x="2081213" y="4724400"/>
          <p14:tracePt t="64122" x="2152650" y="4697413"/>
          <p14:tracePt t="64136" x="2268538" y="4633913"/>
          <p14:tracePt t="64152" x="2393950" y="4562475"/>
          <p14:tracePt t="64167" x="2482850" y="4483100"/>
          <p14:tracePt t="64184" x="2527300" y="4438650"/>
          <p14:tracePt t="64201" x="2589213" y="4348163"/>
          <p14:tracePt t="64218" x="2633663" y="4303713"/>
          <p14:tracePt t="64235" x="2670175" y="4276725"/>
          <p14:tracePt t="64251" x="2697163" y="4251325"/>
          <p14:tracePt t="64267" x="2724150" y="4232275"/>
          <p14:tracePt t="64284" x="2732088" y="4224338"/>
          <p14:tracePt t="64301" x="2759075" y="4197350"/>
          <p14:tracePt t="64318" x="2768600" y="4187825"/>
          <p14:tracePt t="64334" x="2776538" y="4179888"/>
          <p14:tracePt t="64351" x="2786063" y="4170363"/>
          <p14:tracePt t="64367" x="2795588" y="4125913"/>
          <p14:tracePt t="64384" x="2795588" y="4116388"/>
          <p14:tracePt t="64401" x="2803525" y="4098925"/>
          <p14:tracePt t="64417" x="2813050" y="4037013"/>
          <p14:tracePt t="64434" x="2822575" y="4010025"/>
          <p14:tracePt t="64451" x="2822575" y="3973513"/>
          <p14:tracePt t="64468" x="2822575" y="3911600"/>
          <p14:tracePt t="64485" x="2822575" y="3884613"/>
          <p14:tracePt t="64501" x="2822575" y="3857625"/>
          <p14:tracePt t="64518" x="2813050" y="3840163"/>
          <p14:tracePt t="64534" x="2803525" y="3803650"/>
          <p14:tracePt t="64551" x="2795588" y="3776663"/>
          <p14:tracePt t="64568" x="2776538" y="3751263"/>
          <p14:tracePt t="64584" x="2732088" y="3705225"/>
          <p14:tracePt t="64601" x="2705100" y="3687763"/>
          <p14:tracePt t="64617" x="2670175" y="3670300"/>
          <p14:tracePt t="64635" x="2598738" y="3625850"/>
          <p14:tracePt t="64651" x="2571750" y="3608388"/>
          <p14:tracePt t="64667" x="2517775" y="3581400"/>
          <p14:tracePt t="64684" x="2482850" y="3562350"/>
          <p14:tracePt t="64701" x="2384425" y="3544888"/>
          <p14:tracePt t="64717" x="2339975" y="3544888"/>
          <p14:tracePt t="64734" x="2303463" y="3544888"/>
          <p14:tracePt t="64751" x="2259013" y="3544888"/>
          <p14:tracePt t="64767" x="2232025" y="3562350"/>
          <p14:tracePt t="64784" x="2232025" y="3571875"/>
          <p14:tracePt t="64801" x="2214563" y="3581400"/>
          <p14:tracePt t="64817" x="2205038" y="3589338"/>
          <p14:tracePt t="64851" x="2197100" y="3598863"/>
          <p14:tracePt t="64867" x="2187575" y="3598863"/>
          <p14:tracePt t="64917" x="2179638" y="3598863"/>
          <p14:tracePt t="64956" x="2170113" y="3581400"/>
          <p14:tracePt t="64969" x="2170113" y="3554413"/>
          <p14:tracePt t="64983" x="2160588" y="3517900"/>
          <p14:tracePt t="64995" x="2152650" y="3438525"/>
          <p14:tracePt t="65007" x="2143125" y="3367088"/>
          <p14:tracePt t="65020" x="2125663" y="3303588"/>
          <p14:tracePt t="65035" x="2116138" y="3268663"/>
          <p14:tracePt t="65050" x="2108200" y="3232150"/>
          <p14:tracePt t="65067" x="2098675" y="3197225"/>
          <p14:tracePt t="65084" x="2089150" y="3125788"/>
          <p14:tracePt t="65100" x="2081213" y="3098800"/>
          <p14:tracePt t="65117" x="2081213" y="3071813"/>
          <p14:tracePt t="65135" x="2081213" y="3044825"/>
          <p14:tracePt t="65151" x="2081213" y="3036888"/>
          <p14:tracePt t="65183" x="2081213" y="3027363"/>
          <p14:tracePt t="65418" x="2081213" y="3036888"/>
          <p14:tracePt t="65443" x="2081213" y="3054350"/>
          <p14:tracePt t="65456" x="2089150" y="3062288"/>
          <p14:tracePt t="65469" x="2098675" y="3089275"/>
          <p14:tracePt t="65482" x="2108200" y="3108325"/>
          <p14:tracePt t="65495" x="2116138" y="3152775"/>
          <p14:tracePt t="65507" x="2125663" y="3170238"/>
          <p14:tracePt t="65520" x="2133600" y="3187700"/>
          <p14:tracePt t="65535" x="2143125" y="3197225"/>
          <p14:tracePt t="65550" x="2160588" y="3224213"/>
          <p14:tracePt t="65567" x="2160588" y="3251200"/>
          <p14:tracePt t="65584" x="2179638" y="3303588"/>
          <p14:tracePt t="65600" x="2187575" y="3340100"/>
          <p14:tracePt t="65617" x="2187575" y="3394075"/>
          <p14:tracePt t="65633" x="2197100" y="3455988"/>
          <p14:tracePt t="65650" x="2197100" y="3517900"/>
          <p14:tracePt t="65667" x="2197100" y="3536950"/>
          <p14:tracePt t="65683" x="2197100" y="3562350"/>
          <p14:tracePt t="65700" x="2197100" y="3633788"/>
          <p14:tracePt t="65717" x="2197100" y="3687763"/>
          <p14:tracePt t="65733" x="2197100" y="3724275"/>
          <p14:tracePt t="65751" x="2205038" y="3786188"/>
          <p14:tracePt t="65766" x="2205038" y="3813175"/>
          <p14:tracePt t="65783" x="2205038" y="3830638"/>
          <p14:tracePt t="65800" x="2205038" y="3840163"/>
          <p14:tracePt t="65816" x="2205038" y="3875088"/>
          <p14:tracePt t="65833" x="2205038" y="3884613"/>
          <p14:tracePt t="65850" x="2205038" y="3894138"/>
          <p14:tracePt t="65867" x="2205038" y="3902075"/>
          <p14:tracePt t="65944" x="2214563" y="3902075"/>
          <p14:tracePt t="65957" x="2214563" y="3884613"/>
          <p14:tracePt t="65969" x="2214563" y="3867150"/>
          <p14:tracePt t="65985" x="2214563" y="3848100"/>
          <p14:tracePt t="66000" x="2214563" y="3813175"/>
          <p14:tracePt t="66016" x="2214563" y="3768725"/>
          <p14:tracePt t="66034" x="2170113" y="3562350"/>
          <p14:tracePt t="66050" x="2098675" y="3402013"/>
          <p14:tracePt t="66066" x="2036763" y="3295650"/>
          <p14:tracePt t="66083" x="1990725" y="3232150"/>
          <p14:tracePt t="66099" x="1893888" y="3116263"/>
          <p14:tracePt t="66116" x="1857375" y="3071813"/>
          <p14:tracePt t="66133" x="1830388" y="3054350"/>
          <p14:tracePt t="66150" x="1812925" y="3027363"/>
          <p14:tracePt t="66166" x="1795463" y="3017838"/>
          <p14:tracePt t="66200" x="1776413" y="3017838"/>
          <p14:tracePt t="66216" x="1768475" y="3017838"/>
          <p14:tracePt t="66233" x="1751013" y="3027363"/>
          <p14:tracePt t="66252" x="1741488" y="3036888"/>
          <p14:tracePt t="66267" x="1731963" y="3054350"/>
          <p14:tracePt t="66283" x="1731963" y="3062288"/>
          <p14:tracePt t="66299" x="1731963" y="3071813"/>
          <p14:tracePt t="66316" x="1714500" y="3098800"/>
          <p14:tracePt t="66333" x="1697038" y="3108325"/>
          <p14:tracePt t="66349" x="1687513" y="3116263"/>
          <p14:tracePt t="66367" x="1670050" y="3133725"/>
          <p14:tracePt t="66383" x="1660525" y="3133725"/>
          <p14:tracePt t="66416" x="1660525" y="3143250"/>
          <p14:tracePt t="66457" x="1660525" y="3160713"/>
          <p14:tracePt t="66470" x="1660525" y="3170238"/>
          <p14:tracePt t="66485" x="1670050" y="3197225"/>
          <p14:tracePt t="66496" x="1687513" y="3224213"/>
          <p14:tracePt t="66508" x="1697038" y="3259138"/>
          <p14:tracePt t="66521" x="1714500" y="3276600"/>
          <p14:tracePt t="66535" x="1724025" y="3295650"/>
          <p14:tracePt t="66549" x="1741488" y="3313113"/>
          <p14:tracePt t="66566" x="1751013" y="3330575"/>
          <p14:tracePt t="66583" x="1758950" y="3340100"/>
          <p14:tracePt t="66600" x="1758950" y="3357563"/>
          <p14:tracePt t="66616" x="1768475" y="3367088"/>
          <p14:tracePt t="66633" x="1768475" y="3384550"/>
          <p14:tracePt t="66650" x="1768475" y="3411538"/>
          <p14:tracePt t="66666" x="1768475" y="3438525"/>
          <p14:tracePt t="66683" x="1758950" y="3465513"/>
          <p14:tracePt t="66700" x="1741488" y="3509963"/>
          <p14:tracePt t="66716" x="1731963" y="3527425"/>
          <p14:tracePt t="66733" x="1714500" y="3544888"/>
          <p14:tracePt t="66749" x="1704975" y="3562350"/>
          <p14:tracePt t="66767" x="1670050" y="3589338"/>
          <p14:tracePt t="66783" x="1670050" y="3598863"/>
          <p14:tracePt t="66799" x="1652588" y="3608388"/>
          <p14:tracePt t="66817" x="1643063" y="3625850"/>
          <p14:tracePt t="66832" x="1643063" y="3633788"/>
          <p14:tracePt t="66850" x="1643063" y="3643313"/>
          <p14:tracePt t="66866" x="1643063" y="3652838"/>
          <p14:tracePt t="66883" x="1625600" y="3679825"/>
          <p14:tracePt t="66899" x="1625600" y="3705225"/>
          <p14:tracePt t="66916" x="1608138" y="3751263"/>
          <p14:tracePt t="66933" x="1589088" y="3776663"/>
          <p14:tracePt t="66949" x="1581150" y="3786188"/>
          <p14:tracePt t="66966" x="1571625" y="3795713"/>
          <p14:tracePt t="66983" x="1571625" y="3813175"/>
          <p14:tracePt t="66999" x="1562100" y="3822700"/>
          <p14:tracePt t="67021" x="1562100" y="3830638"/>
          <p14:tracePt t="67034" x="1562100" y="3840163"/>
          <p14:tracePt t="67049" x="1562100" y="3857625"/>
          <p14:tracePt t="67065" x="1562100" y="3875088"/>
          <p14:tracePt t="67083" x="1562100" y="3902075"/>
          <p14:tracePt t="67099" x="1554163" y="3929063"/>
          <p14:tracePt t="67116" x="1554163" y="3956050"/>
          <p14:tracePt t="67132" x="1554163" y="3973513"/>
          <p14:tracePt t="67150" x="1554163" y="4017963"/>
          <p14:tracePt t="67165" x="1554163" y="4044950"/>
          <p14:tracePt t="67183" x="1554163" y="4081463"/>
          <p14:tracePt t="67199" x="1554163" y="4108450"/>
          <p14:tracePt t="67216" x="1554163" y="4152900"/>
          <p14:tracePt t="67233" x="1554163" y="4160838"/>
          <p14:tracePt t="67249" x="1554163" y="4170363"/>
          <p14:tracePt t="67266" x="1554163" y="4187825"/>
          <p14:tracePt t="67299" x="1562100" y="4197350"/>
          <p14:tracePt t="68075" x="1562100" y="4205288"/>
          <p14:tracePt t="68089" x="1562100" y="4232275"/>
          <p14:tracePt t="68101" x="1562100" y="4251325"/>
          <p14:tracePt t="68115" x="1562100" y="4286250"/>
          <p14:tracePt t="68127" x="1562100" y="4340225"/>
          <p14:tracePt t="68140" x="1562100" y="4402138"/>
          <p14:tracePt t="68154" x="1589088" y="4572000"/>
          <p14:tracePt t="68167" x="1625600" y="4741863"/>
          <p14:tracePt t="68182" x="1660525" y="4884738"/>
          <p14:tracePt t="68198" x="1679575" y="4946650"/>
          <p14:tracePt t="68215" x="1697038" y="5010150"/>
          <p14:tracePt t="68231" x="1714500" y="5099050"/>
          <p14:tracePt t="68248" x="1731963" y="5133975"/>
          <p14:tracePt t="68265" x="1741488" y="5180013"/>
          <p14:tracePt t="68282" x="1758950" y="5224463"/>
          <p14:tracePt t="68298" x="1758950" y="5241925"/>
          <p14:tracePt t="68315" x="1768475" y="5259388"/>
          <p14:tracePt t="68332" x="1785938" y="5276850"/>
          <p14:tracePt t="68348" x="1795463" y="5286375"/>
          <p14:tracePt t="68365" x="1795463" y="5295900"/>
          <p14:tracePt t="68382" x="1803400" y="5303838"/>
          <p14:tracePt t="68398" x="1812925" y="5313363"/>
          <p14:tracePt t="68415" x="1822450" y="5322888"/>
          <p14:tracePt t="68449" x="1830388" y="5330825"/>
          <p14:tracePt t="68465" x="1839913" y="5330825"/>
          <p14:tracePt t="68481" x="1839913" y="5340350"/>
          <p14:tracePt t="68525" x="1839913" y="5348288"/>
          <p14:tracePt t="68537" x="1839913" y="5357813"/>
          <p14:tracePt t="68550" x="1822450" y="5375275"/>
          <p14:tracePt t="68564" x="1795463" y="5411788"/>
          <p14:tracePt t="68576" x="1741488" y="5446713"/>
          <p14:tracePt t="68590" x="1687513" y="5483225"/>
          <p14:tracePt t="68601" x="1608138" y="5537200"/>
          <p14:tracePt t="68616" x="1527175" y="5599113"/>
          <p14:tracePt t="68631" x="1438275" y="5670550"/>
          <p14:tracePt t="68648" x="1374775" y="5705475"/>
          <p14:tracePt t="68665" x="1268413" y="5786438"/>
          <p14:tracePt t="68681" x="1223963" y="5840413"/>
          <p14:tracePt t="68698" x="1179513" y="5884863"/>
          <p14:tracePt t="68714" x="1143000" y="5919788"/>
          <p14:tracePt t="68732" x="1116013" y="5956300"/>
          <p14:tracePt t="68748" x="1098550" y="5973763"/>
          <p14:tracePt t="68764" x="1089025" y="6000750"/>
          <p14:tracePt t="68782" x="1089025" y="6018213"/>
          <p14:tracePt t="69035" x="1081088" y="6018213"/>
          <p14:tracePt t="69060" x="1054100" y="6037263"/>
          <p14:tracePt t="69074" x="1027113" y="6054725"/>
          <p14:tracePt t="69086" x="1009650" y="6081713"/>
          <p14:tracePt t="69099" x="973138" y="6116638"/>
          <p14:tracePt t="69114" x="874713" y="6232525"/>
          <p14:tracePt t="69131" x="750888" y="6367463"/>
          <p14:tracePt t="69147" x="642938" y="6500813"/>
        </p14:tracePtLst>
      </p14:laserTraceLst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 stimulate child </a:t>
            </a:r>
          </a:p>
          <a:p>
            <a:pPr marL="624078" indent="-51435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antibiotics that cover β-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lactamase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-producing H.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influenzae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second- or third-generation cephalosporin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vancomycine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sensitive cases)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Corticosteroids</a:t>
            </a:r>
          </a:p>
          <a:p>
            <a:pPr marL="624078" indent="-51435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Intubation (48 – 72 hours) + culture</a:t>
            </a:r>
          </a:p>
          <a:p>
            <a:pPr marL="624078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Epiglottis abscess is a rare complication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supraglottitis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Treatment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751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commonly in the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immunocompromised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patient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may be seen in many varied patient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populations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Candida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sp. are the most common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organisms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Systemic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antifungal agents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appropriate for the causative fungal organism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necessary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Topical antifungal medications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curative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as they require direct contact with the organism, and the larynx is protected from exposure through protective-airway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mechanisms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Fungal Laryngitis </a:t>
            </a:r>
          </a:p>
        </p:txBody>
      </p:sp>
    </p:spTree>
    <p:extLst>
      <p:ext uri="{BB962C8B-B14F-4D97-AF65-F5344CB8AC3E}">
        <p14:creationId xmlns:p14="http://schemas.microsoft.com/office/powerpoint/2010/main" xmlns="" val="4203451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larynx typically is edematous and hyperemic in its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posterior third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with some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exophytic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granular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Biopsy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chest radiography, 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sputum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cultures may be necessary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diagnosis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with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antimycobacterial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drugs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with cultures helpful given the significant drug resistance that may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Tuberculosis</a:t>
            </a:r>
          </a:p>
        </p:txBody>
      </p:sp>
    </p:spTree>
    <p:extLst>
      <p:ext uri="{BB962C8B-B14F-4D97-AF65-F5344CB8AC3E}">
        <p14:creationId xmlns:p14="http://schemas.microsoft.com/office/powerpoint/2010/main" xmlns="" val="257392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inflammatory condition of the larynx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Infectious laryngitis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Viral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common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bacterial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Mycobacterial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Fungal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protozoan organisms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children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airway symptoms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adults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more commonly present with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hoarseness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pain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Laryngitis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2507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Laryngeal neoplasm •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Airway foreign body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Autoimmune diseases •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Allergic reaction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Angioneurotic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edema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Subglottic stenosis •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Laryngopharyngeal reflux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Differential Diagnosis of laryngeal infection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096770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19331"/>
            <a:ext cx="10972800" cy="52765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Etiology:</a:t>
            </a:r>
          </a:p>
          <a:p>
            <a:pPr marL="624078" indent="-514350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Moraxella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catarrhalis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staphylococus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eaLnBrk="1" hangingPunct="1">
              <a:buFont typeface="+mj-lt"/>
              <a:buAutoNum type="arabicPeriod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Pathophysiology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Secondary to viral croup: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prodromal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period</a:t>
            </a:r>
          </a:p>
          <a:p>
            <a:pPr marL="566928" indent="-457200">
              <a:buFont typeface="+mj-lt"/>
              <a:buAutoNum type="arabicPeriod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Primarily infection: rapid onset</a:t>
            </a:r>
          </a:p>
          <a:p>
            <a:pPr marL="566928" indent="-457200">
              <a:buFont typeface="+mj-lt"/>
              <a:buAutoNum type="arabicPeriod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65632" lvl="1" indent="-609600">
              <a:buFont typeface="Wingdings" panose="05000000000000000000" pitchFamily="2" charset="2"/>
              <a:buAutoNum type="arabicPeriod"/>
              <a:defRPr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Typical croup that precedes the rapid &amp; dramatic onset of high fever, respiratory distress and toxic appearance </a:t>
            </a:r>
          </a:p>
          <a:p>
            <a:pPr marL="865632" lvl="1" indent="-609600">
              <a:buFont typeface="Wingdings" panose="05000000000000000000" pitchFamily="2" charset="2"/>
              <a:buAutoNum type="arabicPeriod"/>
              <a:defRPr/>
            </a:pP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5632" lvl="1" indent="-609600">
              <a:buFont typeface="Wingdings" panose="05000000000000000000" pitchFamily="2" charset="2"/>
              <a:buAutoNum type="arabicPeriod"/>
              <a:defRPr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Rapid onset of illness similar to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supraglotittis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but without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dysphagia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/drooling</a:t>
            </a:r>
          </a:p>
          <a:p>
            <a:pPr marL="865632" lvl="1" indent="-609600"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  <a:defRPr/>
            </a:pPr>
            <a:endParaRPr lang="en-US" sz="2400" dirty="0" smtClean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68473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Bacterial </a:t>
            </a:r>
            <a:r>
              <a:rPr lang="en-US" sz="44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Tracheitis</a:t>
            </a:r>
            <a:endParaRPr lang="en-US" b="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7620"/>
    </mc:Choice>
    <mc:Fallback>
      <p:transition spd="slow" advTm="1762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050"/>
            <a:ext cx="12192000" cy="518795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Findings: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1- Cough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2- Stridor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High fever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4- Respiratory distress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respond to epinephrine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Usually there is no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dysphagia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/drooling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DL: Diagnostic &amp; Therapeutic</a:t>
            </a:r>
          </a:p>
          <a:p>
            <a:pPr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Radiology: </a:t>
            </a:r>
          </a:p>
          <a:p>
            <a:pPr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1- AP: Steeple sign </a:t>
            </a:r>
          </a:p>
          <a:p>
            <a:pPr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2- Lat (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Most helpful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): Diffuse haziness &amp; </a:t>
            </a:r>
          </a:p>
          <a:p>
            <a:pPr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        Soft – tissue irregularity</a:t>
            </a:r>
          </a:p>
          <a:p>
            <a:pPr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        in trachea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7578"/>
    </mc:Choice>
    <mc:Fallback>
      <p:transition spd="slow" advTm="27578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Endoscopy and intubation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Vancomycine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ceftriaxone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Extubation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1- air leak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2- decreased fever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 decreased secretion 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90838"/>
    </mc:Choice>
    <mc:Fallback>
      <p:transition spd="slow" advTm="90838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27051" y="1214208"/>
            <a:ext cx="10972800" cy="5167547"/>
          </a:xfrm>
        </p:spPr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Etiology  : 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Mixed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aerobic and anaerobic    (Staph/HI/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Bacteroid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Peptococus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Gram negative in neonates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M/F = 2/1</a:t>
            </a:r>
          </a:p>
          <a:p>
            <a:pPr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Early childhood: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%50 &lt; 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%10 &lt;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Location: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Skull base to T6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buccopharyngeal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prevertebral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fascia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Two vertical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paramedian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LN chain that undergo atrophy by puberty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Cause of infection: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Pharyngitis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Osteomyelitis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3- Dental procedure</a:t>
            </a:r>
          </a:p>
          <a:p>
            <a:pPr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4716" y="274638"/>
            <a:ext cx="11147685" cy="59479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Retropharyngeal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Abcess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51973"/>
    </mc:Choice>
    <mc:Fallback>
      <p:transition spd="slow" advTm="51973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99213"/>
            <a:ext cx="10972800" cy="4896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After UAI infection slowly progression to: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Fever</a:t>
            </a:r>
          </a:p>
          <a:p>
            <a:pPr marL="624078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Sore throat</a:t>
            </a:r>
          </a:p>
          <a:p>
            <a:pPr marL="624078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Progressive dysphagia/drooling</a:t>
            </a:r>
          </a:p>
          <a:p>
            <a:pPr marL="624078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Neck stiffness/</a:t>
            </a:r>
            <a:r>
              <a:rPr lang="en-US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torticollis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marL="624078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Cervical adenopathy</a:t>
            </a:r>
          </a:p>
          <a:p>
            <a:pPr marL="624078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Asymmetric swelling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posterolateral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pharyngeal wall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69629" y="274638"/>
            <a:ext cx="11012775" cy="60978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8016"/>
    </mc:Choice>
    <mc:Fallback>
      <p:transition spd="slow" advTm="78016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854440"/>
            <a:ext cx="10972800" cy="508166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 Lateral neck:  (soft – tissue/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extension/inspiration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Retropharyngeal space at C2 level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twice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vertebral body diameter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C2&gt;7mm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C6&gt;14mm in infant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C6&gt;21mm in adult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2- </a:t>
            </a:r>
            <a:r>
              <a:rPr lang="en-US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CTscan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contrast: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Phlegmon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Round/central hypodense without ring enhancement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Abscess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Irregular or scalloped wall with ring enhancement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24656" y="274638"/>
            <a:ext cx="11057744" cy="48986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Radiology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3237"/>
    </mc:Choice>
    <mc:Fallback>
      <p:transition spd="slow" advTm="113237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71450"/>
            <a:ext cx="109728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Radiology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8" name="Picture 4" descr="0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1844682"/>
            <a:ext cx="650240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5" descr="0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117" y="1860550"/>
            <a:ext cx="65024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6241"/>
    </mc:Choice>
    <mc:Fallback>
      <p:transition spd="slow" advTm="66241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="" xmlns:p14="http://schemas.microsoft.com/office/powerpoint/2010/main">
        <p14:tracePtLst>
          <p14:tracePt t="9320" x="571500" y="5000625"/>
          <p14:tracePt t="10129" x="571500" y="4991100"/>
          <p14:tracePt t="10155" x="598488" y="4965700"/>
          <p14:tracePt t="10167" x="660400" y="4884738"/>
          <p14:tracePt t="10181" x="750888" y="4776788"/>
          <p14:tracePt t="10193" x="812800" y="4705350"/>
          <p14:tracePt t="10206" x="857250" y="4660900"/>
          <p14:tracePt t="10221" x="893763" y="4625975"/>
          <p14:tracePt t="10238" x="938213" y="4581525"/>
          <p14:tracePt t="10254" x="982663" y="4537075"/>
          <p14:tracePt t="10271" x="1062038" y="4465638"/>
          <p14:tracePt t="10287" x="1116013" y="4429125"/>
          <p14:tracePt t="10304" x="1231900" y="4313238"/>
          <p14:tracePt t="10321" x="1482725" y="4116388"/>
          <p14:tracePt t="10337" x="1562100" y="4071938"/>
          <p14:tracePt t="10354" x="1625600" y="4037013"/>
          <p14:tracePt t="10372" x="1768475" y="3983038"/>
          <p14:tracePt t="10388" x="1830388" y="3965575"/>
          <p14:tracePt t="10404" x="1866900" y="3938588"/>
          <p14:tracePt t="10420" x="1901825" y="3919538"/>
          <p14:tracePt t="10437" x="1928813" y="3894138"/>
          <p14:tracePt t="10454" x="1938338" y="3894138"/>
          <p14:tracePt t="10488" x="1946275" y="3884613"/>
          <p14:tracePt t="10504" x="1955800" y="3884613"/>
          <p14:tracePt t="10526" x="1965325" y="3884613"/>
          <p14:tracePt t="10539" x="1973263" y="3884613"/>
          <p14:tracePt t="10565" x="1990725" y="3884613"/>
          <p14:tracePt t="10578" x="2017713" y="3875088"/>
          <p14:tracePt t="10591" x="2071688" y="3875088"/>
          <p14:tracePt t="10604" x="2098675" y="3867150"/>
          <p14:tracePt t="10620" x="2125663" y="3867150"/>
          <p14:tracePt t="10637" x="2143125" y="3857625"/>
          <p14:tracePt t="10654" x="2187575" y="3848100"/>
          <p14:tracePt t="10670" x="2197100" y="3848100"/>
          <p14:tracePt t="10687" x="2205038" y="3848100"/>
          <p14:tracePt t="10704" x="2214563" y="3848100"/>
          <p14:tracePt t="10708" x="2224088" y="3848100"/>
          <p14:tracePt t="10722" x="2232025" y="3848100"/>
          <p14:tracePt t="10783" x="2241550" y="3848100"/>
          <p14:tracePt t="11694" x="2241550" y="3840163"/>
          <p14:tracePt t="11706" x="2241550" y="3830638"/>
          <p14:tracePt t="11719" x="2241550" y="3822700"/>
          <p14:tracePt t="11732" x="2241550" y="3803650"/>
          <p14:tracePt t="11745" x="2251075" y="3795713"/>
          <p14:tracePt t="11758" x="2259013" y="3776663"/>
          <p14:tracePt t="11771" x="2259013" y="3759200"/>
          <p14:tracePt t="11786" x="2259013" y="3751263"/>
          <p14:tracePt t="11803" x="2268538" y="3732213"/>
          <p14:tracePt t="11819" x="2276475" y="3705225"/>
          <p14:tracePt t="11836" x="2286000" y="3660775"/>
          <p14:tracePt t="11853" x="2286000" y="3633788"/>
          <p14:tracePt t="11869" x="2295525" y="3598863"/>
          <p14:tracePt t="11886" x="2303463" y="3562350"/>
          <p14:tracePt t="11903" x="2303463" y="3544888"/>
          <p14:tracePt t="11920" x="2303463" y="3527425"/>
          <p14:tracePt t="11937" x="2303463" y="3509963"/>
          <p14:tracePt t="11976" x="2303463" y="3500438"/>
          <p14:tracePt t="12002" x="2303463" y="3490913"/>
          <p14:tracePt t="12014" x="2303463" y="3482975"/>
          <p14:tracePt t="12040" x="2312988" y="3482975"/>
          <p14:tracePt t="12053" x="2312988" y="3473450"/>
          <p14:tracePt t="12066" x="2322513" y="3473450"/>
          <p14:tracePt t="12091" x="2330450" y="3455988"/>
          <p14:tracePt t="12104" x="2357438" y="3419475"/>
          <p14:tracePt t="12117" x="2393950" y="3367088"/>
          <p14:tracePt t="12130" x="2428875" y="3313113"/>
          <p14:tracePt t="12142" x="2446338" y="3295650"/>
          <p14:tracePt t="12156" x="2455863" y="3276600"/>
          <p14:tracePt t="12170" x="2465388" y="3251200"/>
          <p14:tracePt t="12186" x="2473325" y="3241675"/>
          <p14:tracePt t="12203" x="2473325" y="3232150"/>
          <p14:tracePt t="12220" x="2482850" y="3214688"/>
          <p14:tracePt t="12236" x="2482850" y="3205163"/>
          <p14:tracePt t="12297" x="2482850" y="3197225"/>
          <p14:tracePt t="12309" x="2490788" y="3187700"/>
          <p14:tracePt t="12322" x="2500313" y="3179763"/>
          <p14:tracePt t="12348" x="2500313" y="3170238"/>
          <p14:tracePt t="12373" x="2509838" y="3170238"/>
          <p14:tracePt t="14001" x="2517775" y="3170238"/>
          <p14:tracePt t="14065" x="2527300" y="3170238"/>
          <p14:tracePt t="14078" x="2536825" y="3170238"/>
          <p14:tracePt t="14091" x="2536825" y="3179763"/>
          <p14:tracePt t="14129" x="2544763" y="3179763"/>
          <p14:tracePt t="14155" x="2554288" y="3179763"/>
          <p14:tracePt t="14182" x="2562225" y="3187700"/>
          <p14:tracePt t="14193" x="2571750" y="3187700"/>
          <p14:tracePt t="14206" x="2571750" y="3197225"/>
          <p14:tracePt t="14220" x="2581275" y="3197225"/>
          <p14:tracePt t="14245" x="2598738" y="3197225"/>
          <p14:tracePt t="14271" x="2608263" y="3197225"/>
          <p14:tracePt t="14285" x="2608263" y="3205163"/>
          <p14:tracePt t="14296" x="2625725" y="3205163"/>
          <p14:tracePt t="14321" x="2633663" y="3214688"/>
          <p14:tracePt t="14335" x="2643188" y="3224213"/>
          <p14:tracePt t="14373" x="2652713" y="3224213"/>
          <p14:tracePt t="14386" x="2660650" y="3224213"/>
          <p14:tracePt t="14399" x="2660650" y="3232150"/>
          <p14:tracePt t="14412" x="2670175" y="3232150"/>
          <p14:tracePt t="14424" x="2679700" y="3232150"/>
          <p14:tracePt t="14437" x="2687638" y="3241675"/>
          <p14:tracePt t="14463" x="2697163" y="3241675"/>
          <p14:tracePt t="14476" x="2714625" y="3251200"/>
          <p14:tracePt t="14488" x="2724150" y="3259138"/>
          <p14:tracePt t="14502" x="2732088" y="3268663"/>
          <p14:tracePt t="14518" x="2741613" y="3276600"/>
          <p14:tracePt t="14534" x="2759075" y="3286125"/>
          <p14:tracePt t="14553" x="2768600" y="3286125"/>
          <p14:tracePt t="14568" x="2768600" y="3295650"/>
          <p14:tracePt t="14584" x="2786063" y="3303588"/>
          <p14:tracePt t="14601" x="2786063" y="3313113"/>
          <p14:tracePt t="14618" x="2813050" y="3330575"/>
          <p14:tracePt t="14634" x="2822575" y="3340100"/>
          <p14:tracePt t="14651" x="2830513" y="3348038"/>
          <p14:tracePt t="14668" x="2857500" y="3367088"/>
          <p14:tracePt t="14684" x="2867025" y="3375025"/>
          <p14:tracePt t="14702" x="2884488" y="3384550"/>
          <p14:tracePt t="14706" x="2894013" y="3394075"/>
          <p14:tracePt t="14720" x="2911475" y="3402013"/>
          <p14:tracePt t="14735" x="2919413" y="3411538"/>
          <p14:tracePt t="14751" x="2938463" y="3429000"/>
          <p14:tracePt t="14768" x="2955925" y="3438525"/>
          <p14:tracePt t="14785" x="2982913" y="3455988"/>
          <p14:tracePt t="14801" x="2982913" y="3473450"/>
          <p14:tracePt t="14818" x="2990850" y="3473450"/>
          <p14:tracePt t="14835" x="3000375" y="3490913"/>
          <p14:tracePt t="14851" x="3009900" y="3500438"/>
          <p14:tracePt t="14868" x="3017838" y="3500438"/>
          <p14:tracePt t="14884" x="3027363" y="3509963"/>
          <p14:tracePt t="14901" x="3071813" y="3527425"/>
          <p14:tracePt t="14918" x="3089275" y="3536950"/>
          <p14:tracePt t="14934" x="3108325" y="3544888"/>
          <p14:tracePt t="14951" x="3133725" y="3544888"/>
          <p14:tracePt t="14968" x="3152775" y="3562350"/>
          <p14:tracePt t="15001" x="3170238" y="3571875"/>
          <p14:tracePt t="15034" x="3179763" y="3581400"/>
          <p14:tracePt t="15051" x="3179763" y="3589338"/>
          <p14:tracePt t="15068" x="3187700" y="3598863"/>
          <p14:tracePt t="15084" x="3197225" y="3598863"/>
          <p14:tracePt t="15101" x="3205163" y="3598863"/>
          <p14:tracePt t="15118" x="3214688" y="3608388"/>
          <p14:tracePt t="15134" x="3214688" y="3616325"/>
          <p14:tracePt t="15168" x="3232150" y="3625850"/>
          <p14:tracePt t="15184" x="3232150" y="3633788"/>
          <p14:tracePt t="15217" x="3241675" y="3633788"/>
          <p14:tracePt t="15234" x="3251200" y="3643313"/>
          <p14:tracePt t="15335" x="3251200" y="3652838"/>
          <p14:tracePt t="15349" x="3259138" y="3652838"/>
          <p14:tracePt t="15361" x="3259138" y="3660775"/>
          <p14:tracePt t="15387" x="3268663" y="3660775"/>
          <p14:tracePt t="15630" x="3259138" y="3652838"/>
          <p14:tracePt t="15643" x="3251200" y="3643313"/>
          <p14:tracePt t="15669" x="3232150" y="3633788"/>
          <p14:tracePt t="15681" x="3232150" y="3625850"/>
          <p14:tracePt t="15694" x="3224213" y="3625850"/>
          <p14:tracePt t="15707" x="3224213" y="3616325"/>
          <p14:tracePt t="15720" x="3205163" y="3616325"/>
          <p14:tracePt t="15734" x="3205163" y="3608388"/>
          <p14:tracePt t="15750" x="3197225" y="3598863"/>
          <p14:tracePt t="15767" x="3160713" y="3589338"/>
          <p14:tracePt t="15784" x="3108325" y="3554413"/>
          <p14:tracePt t="15800" x="3089275" y="3544888"/>
          <p14:tracePt t="15817" x="3071813" y="3536950"/>
          <p14:tracePt t="15834" x="3054350" y="3527425"/>
          <p14:tracePt t="15850" x="3017838" y="3509963"/>
          <p14:tracePt t="15867" x="2990850" y="3509963"/>
          <p14:tracePt t="15884" x="2973388" y="3490913"/>
          <p14:tracePt t="15900" x="2894013" y="3465513"/>
          <p14:tracePt t="15917" x="2857500" y="3438525"/>
          <p14:tracePt t="15933" x="2822575" y="3419475"/>
          <p14:tracePt t="15951" x="2741613" y="3394075"/>
          <p14:tracePt t="15967" x="2697163" y="3375025"/>
          <p14:tracePt t="15983" x="2643188" y="3367088"/>
          <p14:tracePt t="16000" x="2589213" y="3348038"/>
          <p14:tracePt t="16017" x="2455863" y="3322638"/>
          <p14:tracePt t="16033" x="2384425" y="3313113"/>
          <p14:tracePt t="16050" x="2330450" y="3303588"/>
          <p14:tracePt t="16067" x="2160588" y="3251200"/>
          <p14:tracePt t="16083" x="2108200" y="3224213"/>
          <p14:tracePt t="16100" x="2081213" y="3214688"/>
          <p14:tracePt t="16117" x="2036763" y="3197225"/>
          <p14:tracePt t="16133" x="2009775" y="3197225"/>
          <p14:tracePt t="16150" x="2000250" y="3187700"/>
          <p14:tracePt t="16167" x="1982788" y="3179763"/>
          <p14:tracePt t="16183" x="1955800" y="3152775"/>
          <p14:tracePt t="16200" x="1946275" y="3143250"/>
          <p14:tracePt t="16217" x="1938338" y="3125788"/>
          <p14:tracePt t="16235" x="1928813" y="3125788"/>
          <p14:tracePt t="16272" x="1928813" y="3116263"/>
          <p14:tracePt t="16400" x="1928813" y="3125788"/>
          <p14:tracePt t="16452" x="1928813" y="3133725"/>
          <p14:tracePt t="16478" x="1938338" y="3143250"/>
          <p14:tracePt t="16489" x="1946275" y="3143250"/>
          <p14:tracePt t="16503" x="1955800" y="3152775"/>
          <p14:tracePt t="16517" x="1955800" y="3160713"/>
          <p14:tracePt t="16533" x="1973263" y="3160713"/>
          <p14:tracePt t="16550" x="1990725" y="3179763"/>
          <p14:tracePt t="16567" x="2017713" y="3197225"/>
          <p14:tracePt t="16583" x="2044700" y="3205163"/>
          <p14:tracePt t="16600" x="2062163" y="3224213"/>
          <p14:tracePt t="16617" x="2133600" y="3295650"/>
          <p14:tracePt t="16633" x="2205038" y="3357563"/>
          <p14:tracePt t="16650" x="2259013" y="3402013"/>
          <p14:tracePt t="16666" x="2295525" y="3419475"/>
          <p14:tracePt t="16683" x="2347913" y="3446463"/>
          <p14:tracePt t="16700" x="2374900" y="3455988"/>
          <p14:tracePt t="16716" x="2393950" y="3455988"/>
          <p14:tracePt t="16720" x="2411413" y="3473450"/>
          <p14:tracePt t="16735" x="2446338" y="3482975"/>
          <p14:tracePt t="16750" x="2473325" y="3500438"/>
          <p14:tracePt t="16767" x="2490788" y="3517900"/>
          <p14:tracePt t="16784" x="2527300" y="3536950"/>
          <p14:tracePt t="16800" x="2544763" y="3562350"/>
          <p14:tracePt t="16817" x="2562225" y="3581400"/>
          <p14:tracePt t="16834" x="2581275" y="3598863"/>
          <p14:tracePt t="16850" x="2625725" y="3652838"/>
          <p14:tracePt t="16866" x="2643188" y="3670300"/>
          <p14:tracePt t="16883" x="2679700" y="3697288"/>
          <p14:tracePt t="16900" x="2705100" y="3724275"/>
          <p14:tracePt t="16916" x="2732088" y="3732213"/>
          <p14:tracePt t="16933" x="2751138" y="3741738"/>
          <p14:tracePt t="16949" x="2776538" y="3751263"/>
          <p14:tracePt t="16966" x="2830513" y="3776663"/>
          <p14:tracePt t="16983" x="2867025" y="3795713"/>
          <p14:tracePt t="16999" x="2884488" y="3813175"/>
          <p14:tracePt t="17016" x="2965450" y="3867150"/>
          <p14:tracePt t="17033" x="3000375" y="3884613"/>
          <p14:tracePt t="17049" x="3009900" y="3902075"/>
          <p14:tracePt t="17067" x="3054350" y="3938588"/>
          <p14:tracePt t="17083" x="3062288" y="3946525"/>
          <p14:tracePt t="17099" x="3081338" y="3965575"/>
          <p14:tracePt t="17116" x="3098800" y="3965575"/>
          <p14:tracePt t="17133" x="3143250" y="4000500"/>
          <p14:tracePt t="17150" x="3187700" y="4017963"/>
          <p14:tracePt t="17166" x="3224213" y="4037013"/>
          <p14:tracePt t="17184" x="3259138" y="4054475"/>
          <p14:tracePt t="17199" x="3268663" y="4054475"/>
          <p14:tracePt t="17234" x="3268663" y="4062413"/>
          <p14:tracePt t="17465" x="3259138" y="4062413"/>
          <p14:tracePt t="17516" x="3251200" y="4062413"/>
          <p14:tracePt t="17581" x="3241675" y="4062413"/>
          <p14:tracePt t="18011" x="3251200" y="4062413"/>
          <p14:tracePt t="18024" x="3268663" y="4062413"/>
          <p14:tracePt t="18037" x="3295650" y="4062413"/>
          <p14:tracePt t="18051" x="3340100" y="4044950"/>
          <p14:tracePt t="18066" x="3402013" y="4037013"/>
          <p14:tracePt t="18082" x="3482975" y="4017963"/>
          <p14:tracePt t="18099" x="3581400" y="4000500"/>
          <p14:tracePt t="18116" x="3857625" y="3946525"/>
          <p14:tracePt t="18132" x="4089400" y="3919538"/>
          <p14:tracePt t="18149" x="4295775" y="3875088"/>
          <p14:tracePt t="18166" x="4598988" y="3822700"/>
          <p14:tracePt t="18182" x="4786313" y="3795713"/>
          <p14:tracePt t="18199" x="4965700" y="3768725"/>
          <p14:tracePt t="18216" x="5241925" y="3759200"/>
          <p14:tracePt t="18233" x="5384800" y="3759200"/>
          <p14:tracePt t="18249" x="5537200" y="3759200"/>
          <p14:tracePt t="18265" x="5661025" y="3751263"/>
          <p14:tracePt t="18282" x="5956300" y="3751263"/>
          <p14:tracePt t="18298" x="6108700" y="3751263"/>
          <p14:tracePt t="18316" x="6197600" y="3751263"/>
          <p14:tracePt t="18332" x="6367463" y="3751263"/>
          <p14:tracePt t="18348" x="6446838" y="3751263"/>
          <p14:tracePt t="18365" x="6527800" y="3759200"/>
          <p14:tracePt t="18383" x="6769100" y="3759200"/>
          <p14:tracePt t="18399" x="6902450" y="3759200"/>
          <p14:tracePt t="18415" x="7000875" y="3759200"/>
          <p14:tracePt t="18432" x="7161213" y="3759200"/>
          <p14:tracePt t="18449" x="7483475" y="3759200"/>
          <p14:tracePt t="18465" x="7581900" y="3759200"/>
          <p14:tracePt t="18482" x="7653338" y="3759200"/>
          <p14:tracePt t="18499" x="7751763" y="3759200"/>
          <p14:tracePt t="18515" x="7796213" y="3759200"/>
          <p14:tracePt t="18532" x="7831138" y="3768725"/>
          <p14:tracePt t="18549" x="7885113" y="3768725"/>
          <p14:tracePt t="18565" x="7894638" y="3776663"/>
          <p14:tracePt t="18598" x="7902575" y="3776663"/>
          <p14:tracePt t="18692" x="7894638" y="3776663"/>
          <p14:tracePt t="18704" x="7867650" y="3786188"/>
          <p14:tracePt t="18717" x="7848600" y="3803650"/>
          <p14:tracePt t="18730" x="7823200" y="3822700"/>
          <p14:tracePt t="18743" x="7796213" y="3830638"/>
          <p14:tracePt t="18755" x="7769225" y="3840163"/>
          <p14:tracePt t="18768" x="7742238" y="3848100"/>
          <p14:tracePt t="18783" x="7715250" y="3857625"/>
          <p14:tracePt t="18798" x="7697788" y="3857625"/>
          <p14:tracePt t="18815" x="7680325" y="3857625"/>
          <p14:tracePt t="18832" x="7643813" y="3857625"/>
          <p14:tracePt t="18848" x="7634288" y="3857625"/>
          <p14:tracePt t="18865" x="7616825" y="3857625"/>
          <p14:tracePt t="18881" x="7608888" y="3857625"/>
          <p14:tracePt t="18898" x="7581900" y="3857625"/>
          <p14:tracePt t="18915" x="7572375" y="3857625"/>
          <p14:tracePt t="18931" x="7562850" y="3857625"/>
          <p14:tracePt t="18948" x="7537450" y="3857625"/>
          <p14:tracePt t="18965" x="7527925" y="3857625"/>
          <p14:tracePt t="18981" x="7510463" y="3857625"/>
          <p14:tracePt t="18999" x="7491413" y="3848100"/>
          <p14:tracePt t="19015" x="7473950" y="3840163"/>
          <p14:tracePt t="19031" x="7446963" y="3830638"/>
          <p14:tracePt t="19048" x="7419975" y="3813175"/>
          <p14:tracePt t="19065" x="7375525" y="3803650"/>
          <p14:tracePt t="19081" x="7367588" y="3795713"/>
          <p14:tracePt t="19098" x="7358063" y="3786188"/>
          <p14:tracePt t="19115" x="7304088" y="3786188"/>
          <p14:tracePt t="19131" x="7232650" y="3786188"/>
          <p14:tracePt t="19148" x="7180263" y="3786188"/>
          <p14:tracePt t="19165" x="7108825" y="3776663"/>
          <p14:tracePt t="19181" x="7072313" y="3776663"/>
          <p14:tracePt t="19198" x="7054850" y="3776663"/>
          <p14:tracePt t="19215" x="6983413" y="3776663"/>
          <p14:tracePt t="19218" x="6902450" y="3759200"/>
          <p14:tracePt t="19232" x="6813550" y="3751263"/>
          <p14:tracePt t="19248" x="6777038" y="3751263"/>
          <p14:tracePt t="19265" x="6751638" y="3741738"/>
          <p14:tracePt t="19282" x="6715125" y="3741738"/>
          <p14:tracePt t="19298" x="6697663" y="3732213"/>
          <p14:tracePt t="19315" x="6680200" y="3732213"/>
          <p14:tracePt t="19332" x="6661150" y="3732213"/>
          <p14:tracePt t="19348" x="6653213" y="3732213"/>
          <p14:tracePt t="19365" x="6643688" y="3724275"/>
          <p14:tracePt t="19381" x="6634163" y="3724275"/>
          <p14:tracePt t="19398" x="6626225" y="3724275"/>
          <p14:tracePt t="19414" x="6616700" y="3724275"/>
          <p14:tracePt t="19512" x="6608763" y="3724275"/>
          <p14:tracePt t="19680" x="6616700" y="3724275"/>
          <p14:tracePt t="19692" x="6626225" y="3724275"/>
          <p14:tracePt t="19705" x="6643688" y="3724275"/>
          <p14:tracePt t="19718" x="6661150" y="3724275"/>
          <p14:tracePt t="19732" x="6670675" y="3724275"/>
          <p14:tracePt t="19748" x="6680200" y="3724275"/>
          <p14:tracePt t="19765" x="6697663" y="3724275"/>
          <p14:tracePt t="19782" x="6732588" y="3732213"/>
          <p14:tracePt t="19798" x="6751638" y="3732213"/>
          <p14:tracePt t="19814" x="6777038" y="3732213"/>
          <p14:tracePt t="19831" x="6804025" y="3732213"/>
          <p14:tracePt t="19848" x="6840538" y="3741738"/>
          <p14:tracePt t="19864" x="6848475" y="3741738"/>
          <p14:tracePt t="19898" x="6867525" y="3741738"/>
          <p14:tracePt t="19915" x="6875463" y="3741738"/>
          <p14:tracePt t="19931" x="6884988" y="3741738"/>
          <p14:tracePt t="19948" x="6902450" y="3751263"/>
          <p14:tracePt t="19964" x="6911975" y="3751263"/>
          <p14:tracePt t="19981" x="6919913" y="3751263"/>
          <p14:tracePt t="19999" x="6946900" y="3751263"/>
          <p14:tracePt t="20014" x="6956425" y="3751263"/>
          <p14:tracePt t="20031" x="6973888" y="3751263"/>
          <p14:tracePt t="20048" x="6983413" y="3751263"/>
          <p14:tracePt t="20065" x="7010400" y="3759200"/>
          <p14:tracePt t="20081" x="7027863" y="3768725"/>
          <p14:tracePt t="20115" x="7037388" y="3776663"/>
          <p14:tracePt t="20131" x="7045325" y="3776663"/>
          <p14:tracePt t="20148" x="7054850" y="3776663"/>
          <p14:tracePt t="20164" x="7062788" y="3776663"/>
          <p14:tracePt t="20181" x="7089775" y="3776663"/>
          <p14:tracePt t="20197" x="7108825" y="3776663"/>
          <p14:tracePt t="20214" x="7126288" y="3786188"/>
          <p14:tracePt t="20231" x="7134225" y="3786188"/>
          <p14:tracePt t="20247" x="7153275" y="3795713"/>
          <p14:tracePt t="20269" x="7170738" y="3795713"/>
          <p14:tracePt t="20282" x="7180263" y="3803650"/>
          <p14:tracePt t="20297" x="7188200" y="3813175"/>
          <p14:tracePt t="20314" x="7197725" y="3813175"/>
          <p14:tracePt t="20373" x="7197725" y="3822700"/>
          <p14:tracePt t="20384" x="7205663" y="3822700"/>
          <p14:tracePt t="20398" x="7215188" y="3822700"/>
          <p14:tracePt t="20410" x="7224713" y="3830638"/>
          <p14:tracePt t="20436" x="7232650" y="3840163"/>
          <p14:tracePt t="20461" x="7242175" y="3840163"/>
          <p14:tracePt t="20487" x="7251700" y="3840163"/>
          <p14:tracePt t="20551" x="7259638" y="3840163"/>
          <p14:tracePt t="20577" x="7269163" y="3848100"/>
          <p14:tracePt t="20590" x="7277100" y="3848100"/>
          <p14:tracePt t="20603" x="7277100" y="3857625"/>
          <p14:tracePt t="20615" x="7286625" y="3857625"/>
          <p14:tracePt t="20641" x="7286625" y="3867150"/>
          <p14:tracePt t="20769" x="7296150" y="3867150"/>
          <p14:tracePt t="20783" x="7304088" y="3867150"/>
          <p14:tracePt t="20795" x="7313613" y="3867150"/>
          <p14:tracePt t="20936" x="7304088" y="3875088"/>
          <p14:tracePt t="20949" x="7296150" y="3875088"/>
          <p14:tracePt t="20964" x="7286625" y="3875088"/>
          <p14:tracePt t="20975" x="7269163" y="3875088"/>
          <p14:tracePt t="20988" x="7242175" y="3875088"/>
          <p14:tracePt t="21000" x="7197725" y="3875088"/>
          <p14:tracePt t="21015" x="7161213" y="3875088"/>
          <p14:tracePt t="21030" x="7134225" y="3875088"/>
          <p14:tracePt t="21047" x="7099300" y="3875088"/>
          <p14:tracePt t="21064" x="7045325" y="3875088"/>
          <p14:tracePt t="21080" x="7027863" y="3867150"/>
          <p14:tracePt t="21097" x="7018338" y="3867150"/>
          <p14:tracePt t="21113" x="7000875" y="3857625"/>
          <p14:tracePt t="21130" x="6965950" y="3857625"/>
          <p14:tracePt t="21147" x="6946900" y="3857625"/>
          <p14:tracePt t="21163" x="6938963" y="3857625"/>
          <p14:tracePt t="21180" x="6894513" y="3848100"/>
          <p14:tracePt t="21196" x="6867525" y="3848100"/>
          <p14:tracePt t="21213" x="6848475" y="3848100"/>
          <p14:tracePt t="21230" x="6823075" y="3848100"/>
          <p14:tracePt t="21233" x="6804025" y="3848100"/>
          <p14:tracePt t="21247" x="6796088" y="3848100"/>
          <p14:tracePt t="21263" x="6786563" y="3840163"/>
          <p14:tracePt t="21280" x="6769100" y="3840163"/>
          <p14:tracePt t="21297" x="6759575" y="3840163"/>
          <p14:tracePt t="21313" x="6751638" y="3830638"/>
          <p14:tracePt t="21334" x="6742113" y="3830638"/>
          <p14:tracePt t="21425" x="6742113" y="3822700"/>
          <p14:tracePt t="21449" x="6732588" y="3822700"/>
          <p14:tracePt t="21706" x="6742113" y="3822700"/>
          <p14:tracePt t="21719" x="6751638" y="3822700"/>
          <p14:tracePt t="21731" x="6769100" y="3822700"/>
          <p14:tracePt t="21745" x="6796088" y="3822700"/>
          <p14:tracePt t="21757" x="6840538" y="3822700"/>
          <p14:tracePt t="21771" x="6894513" y="3813175"/>
          <p14:tracePt t="21783" x="6929438" y="3813175"/>
          <p14:tracePt t="21797" x="6956425" y="3813175"/>
          <p14:tracePt t="21813" x="6965950" y="3813175"/>
          <p14:tracePt t="21829" x="6983413" y="3813175"/>
          <p14:tracePt t="21847" x="7018338" y="3803650"/>
          <p14:tracePt t="21863" x="7037388" y="3803650"/>
          <p14:tracePt t="21879" x="7062788" y="3803650"/>
          <p14:tracePt t="21896" x="7089775" y="3803650"/>
          <p14:tracePt t="21913" x="7134225" y="3803650"/>
          <p14:tracePt t="21929" x="7161213" y="3803650"/>
          <p14:tracePt t="21946" x="7170738" y="3803650"/>
          <p14:tracePt t="21963" x="7197725" y="3813175"/>
          <p14:tracePt t="21980" x="7205663" y="3813175"/>
          <p14:tracePt t="22013" x="7215188" y="3822700"/>
          <p14:tracePt t="22065" x="7224713" y="3822700"/>
          <p14:tracePt t="22092" x="7232650" y="3822700"/>
          <p14:tracePt t="22104" x="7242175" y="3822700"/>
          <p14:tracePt t="22130" x="7251700" y="3822700"/>
          <p14:tracePt t="22438" x="7242175" y="3822700"/>
          <p14:tracePt t="22451" x="7232650" y="3822700"/>
          <p14:tracePt t="22463" x="7224713" y="3822700"/>
          <p14:tracePt t="22476" x="7197725" y="3830638"/>
          <p14:tracePt t="22489" x="7188200" y="3830638"/>
          <p14:tracePt t="22501" x="7161213" y="3840163"/>
          <p14:tracePt t="22514" x="7126288" y="3840163"/>
          <p14:tracePt t="22529" x="7072313" y="3840163"/>
          <p14:tracePt t="22546" x="7027863" y="3840163"/>
          <p14:tracePt t="22563" x="7010400" y="3840163"/>
          <p14:tracePt t="22580" x="6965950" y="3830638"/>
          <p14:tracePt t="22596" x="6938963" y="3830638"/>
          <p14:tracePt t="22612" x="6911975" y="3830638"/>
          <p14:tracePt t="22630" x="6840538" y="3830638"/>
          <p14:tracePt t="22646" x="6813550" y="3830638"/>
          <p14:tracePt t="22662" x="6804025" y="3830638"/>
          <p14:tracePt t="22679" x="6786563" y="3830638"/>
          <p14:tracePt t="22695" x="6777038" y="3830638"/>
          <p14:tracePt t="22712" x="6769100" y="3830638"/>
          <p14:tracePt t="23181" x="6777038" y="3830638"/>
          <p14:tracePt t="23195" x="6786563" y="3830638"/>
          <p14:tracePt t="25290" x="6777038" y="3830638"/>
          <p14:tracePt t="25304" x="6751638" y="3830638"/>
          <p14:tracePt t="25316" x="6705600" y="3813175"/>
          <p14:tracePt t="25330" x="6661150" y="3803650"/>
          <p14:tracePt t="25344" x="6491288" y="3776663"/>
          <p14:tracePt t="25360" x="6286500" y="3768725"/>
          <p14:tracePt t="25377" x="6089650" y="3768725"/>
          <p14:tracePt t="25394" x="5875338" y="3776663"/>
          <p14:tracePt t="25411" x="5751513" y="3786188"/>
          <p14:tracePt t="25427" x="5616575" y="3803650"/>
          <p14:tracePt t="25444" x="5446713" y="3822700"/>
          <p14:tracePt t="25460" x="5384800" y="3830638"/>
          <p14:tracePt t="25477" x="5322888" y="3840163"/>
          <p14:tracePt t="25494" x="5214938" y="3857625"/>
          <p14:tracePt t="25510" x="4965700" y="3894138"/>
          <p14:tracePt t="25527" x="4776788" y="3919538"/>
          <p14:tracePt t="25544" x="4581525" y="3929063"/>
          <p14:tracePt t="25560" x="4303713" y="3946525"/>
          <p14:tracePt t="25577" x="4232275" y="3946525"/>
          <p14:tracePt t="25594" x="4187825" y="3946525"/>
          <p14:tracePt t="25611" x="4098925" y="3946525"/>
          <p14:tracePt t="25627" x="4054475" y="3946525"/>
          <p14:tracePt t="25644" x="3990975" y="3938588"/>
          <p14:tracePt t="25660" x="3919538" y="3938588"/>
          <p14:tracePt t="25677" x="3670300" y="3938588"/>
          <p14:tracePt t="25693" x="3571875" y="3938588"/>
          <p14:tracePt t="25710" x="3509963" y="3938588"/>
          <p14:tracePt t="25727" x="3419475" y="3938588"/>
          <p14:tracePt t="25744" x="3367088" y="3938588"/>
          <p14:tracePt t="25760" x="3313113" y="3929063"/>
          <p14:tracePt t="25778" x="3205163" y="3911600"/>
          <p14:tracePt t="25794" x="3152775" y="3902075"/>
          <p14:tracePt t="25810" x="3081338" y="3884613"/>
          <p14:tracePt t="25827" x="3017838" y="3857625"/>
          <p14:tracePt t="25844" x="2867025" y="3813175"/>
          <p14:tracePt t="25860" x="2813050" y="3795713"/>
          <p14:tracePt t="25877" x="2795588" y="3786188"/>
          <p14:tracePt t="25894" x="2768600" y="3768725"/>
          <p14:tracePt t="25910" x="2741613" y="3759200"/>
          <p14:tracePt t="25927" x="2732088" y="3751263"/>
          <p14:tracePt t="25944" x="2714625" y="3732213"/>
          <p14:tracePt t="25961" x="2705100" y="3732213"/>
          <p14:tracePt t="25977" x="2705100" y="3724275"/>
          <p14:tracePt t="26188" x="2705100" y="3732213"/>
          <p14:tracePt t="27112" x="2714625" y="3732213"/>
          <p14:tracePt t="27126" x="2732088" y="3732213"/>
          <p14:tracePt t="27138" x="2759075" y="3732213"/>
          <p14:tracePt t="27151" x="2803525" y="3732213"/>
          <p14:tracePt t="27164" x="2867025" y="3732213"/>
          <p14:tracePt t="27177" x="2982913" y="3724275"/>
          <p14:tracePt t="27193" x="3125788" y="3724275"/>
          <p14:tracePt t="27209" x="3348038" y="3705225"/>
          <p14:tracePt t="27227" x="3956050" y="3652838"/>
          <p14:tracePt t="27242" x="4295775" y="3633788"/>
          <p14:tracePt t="27259" x="4633913" y="3633788"/>
          <p14:tracePt t="27276" x="4857750" y="3633788"/>
          <p14:tracePt t="27292" x="5348288" y="3652838"/>
          <p14:tracePt t="27309" x="5599113" y="3660775"/>
          <p14:tracePt t="27326" x="5822950" y="3660775"/>
          <p14:tracePt t="27343" x="6348413" y="3705225"/>
          <p14:tracePt t="27359" x="6589713" y="3705225"/>
          <p14:tracePt t="27376" x="6813550" y="3724275"/>
          <p14:tracePt t="27393" x="6929438" y="3732213"/>
          <p14:tracePt t="27409" x="7126288" y="3759200"/>
          <p14:tracePt t="27426" x="7205663" y="3776663"/>
          <p14:tracePt t="27442" x="7259638" y="3795713"/>
          <p14:tracePt t="27460" x="7348538" y="3822700"/>
          <p14:tracePt t="27476" x="7402513" y="3848100"/>
          <p14:tracePt t="27493" x="7446963" y="3857625"/>
          <p14:tracePt t="27509" x="7483475" y="3867150"/>
          <p14:tracePt t="27526" x="7554913" y="3894138"/>
          <p14:tracePt t="27543" x="7581900" y="3902075"/>
          <p14:tracePt t="27559" x="7626350" y="3911600"/>
          <p14:tracePt t="27576" x="7724775" y="3919538"/>
          <p14:tracePt t="27592" x="7804150" y="3929063"/>
          <p14:tracePt t="27609" x="7875588" y="3929063"/>
          <p14:tracePt t="27626" x="8134350" y="3965575"/>
          <p14:tracePt t="27642" x="8215313" y="3973513"/>
          <p14:tracePt t="27659" x="8251825" y="3983038"/>
          <p14:tracePt t="27675" x="8277225" y="3990975"/>
          <p14:tracePt t="27692" x="8296275" y="4000500"/>
          <p14:tracePt t="27710" x="8304213" y="4000500"/>
          <p14:tracePt t="27726" x="8304213" y="4010025"/>
          <p14:tracePt t="27743" x="8304213" y="4027488"/>
          <p14:tracePt t="27767" x="8304213" y="4037013"/>
          <p14:tracePt t="27780" x="8296275" y="4044950"/>
          <p14:tracePt t="27794" x="8286750" y="4054475"/>
          <p14:tracePt t="27809" x="8259763" y="4071938"/>
          <p14:tracePt t="27826" x="8242300" y="4089400"/>
          <p14:tracePt t="27843" x="8215313" y="4108450"/>
          <p14:tracePt t="27859" x="8188325" y="4116388"/>
          <p14:tracePt t="27875" x="8180388" y="4116388"/>
          <p14:tracePt t="27892" x="8161338" y="4125913"/>
          <p14:tracePt t="27909" x="8116888" y="4125913"/>
          <p14:tracePt t="27926" x="8081963" y="4125913"/>
          <p14:tracePt t="27942" x="8054975" y="4125913"/>
          <p14:tracePt t="27960" x="8010525" y="4125913"/>
          <p14:tracePt t="27975" x="7991475" y="4125913"/>
          <p14:tracePt t="27992" x="7966075" y="4125913"/>
          <p14:tracePt t="28009" x="7939088" y="4125913"/>
          <p14:tracePt t="28025" x="7912100" y="4116388"/>
          <p14:tracePt t="28042" x="7885113" y="4108450"/>
          <p14:tracePt t="28058" x="7867650" y="4098925"/>
          <p14:tracePt t="28075" x="7804150" y="4089400"/>
          <p14:tracePt t="28092" x="7777163" y="4089400"/>
          <p14:tracePt t="28109" x="7751763" y="4081463"/>
          <p14:tracePt t="28126" x="7705725" y="4071938"/>
          <p14:tracePt t="28142" x="7680325" y="4071938"/>
          <p14:tracePt t="28159" x="7643813" y="4054475"/>
          <p14:tracePt t="28175" x="7589838" y="4027488"/>
          <p14:tracePt t="28192" x="7518400" y="4010025"/>
          <p14:tracePt t="28209" x="7491413" y="4000500"/>
          <p14:tracePt t="28225" x="7466013" y="3983038"/>
          <p14:tracePt t="28242" x="7419975" y="3973513"/>
          <p14:tracePt t="28258" x="7375525" y="3965575"/>
          <p14:tracePt t="28275" x="7348538" y="3956050"/>
          <p14:tracePt t="28279" x="7323138" y="3956050"/>
          <p14:tracePt t="28293" x="7296150" y="3946525"/>
          <p14:tracePt t="28308" x="7232650" y="3938588"/>
          <p14:tracePt t="28325" x="7180263" y="3929063"/>
          <p14:tracePt t="28342" x="7134225" y="3919538"/>
          <p14:tracePt t="28359" x="7089775" y="3911600"/>
          <p14:tracePt t="28375" x="7062788" y="3902075"/>
          <p14:tracePt t="28392" x="7054850" y="3902075"/>
          <p14:tracePt t="28409" x="7037388" y="3902075"/>
          <p14:tracePt t="28486" x="7027863" y="3902075"/>
          <p14:tracePt t="30005" x="7000875" y="3894138"/>
          <p14:tracePt t="30018" x="6894513" y="3875088"/>
          <p14:tracePt t="30030" x="6724650" y="3840163"/>
          <p14:tracePt t="30043" x="6537325" y="3813175"/>
          <p14:tracePt t="30058" x="6330950" y="3795713"/>
          <p14:tracePt t="30074" x="6108700" y="3776663"/>
          <p14:tracePt t="30091" x="5848350" y="3751263"/>
          <p14:tracePt t="30109" x="5322888" y="3751263"/>
          <p14:tracePt t="30124" x="5072063" y="3751263"/>
          <p14:tracePt t="30140" x="4830763" y="3751263"/>
          <p14:tracePt t="30158" x="4598988" y="3768725"/>
          <p14:tracePt t="30174" x="4027488" y="3813175"/>
          <p14:tracePt t="30191" x="3776663" y="3822700"/>
          <p14:tracePt t="30207" x="3616325" y="3848100"/>
          <p14:tracePt t="30224" x="3490913" y="3848100"/>
          <p14:tracePt t="30241" x="3313113" y="3857625"/>
          <p14:tracePt t="30257" x="3259138" y="3857625"/>
          <p14:tracePt t="30274" x="3214688" y="3857625"/>
          <p14:tracePt t="30290" x="3187700" y="3857625"/>
          <p14:tracePt t="30307" x="3179763" y="3857625"/>
          <p14:tracePt t="30324" x="3170238" y="3857625"/>
          <p14:tracePt t="30340" x="3160713" y="3857625"/>
          <p14:tracePt t="30403" x="3152775" y="3857625"/>
          <p14:tracePt t="30429" x="3143250" y="3867150"/>
          <p14:tracePt t="30441" x="3133725" y="3867150"/>
          <p14:tracePt t="30454" x="3125788" y="3867150"/>
          <p14:tracePt t="30467" x="3125788" y="3875088"/>
          <p14:tracePt t="30481" x="3108325" y="3875088"/>
          <p14:tracePt t="30493" x="3089275" y="3875088"/>
          <p14:tracePt t="30507" x="3062288" y="3875088"/>
          <p14:tracePt t="30524" x="3044825" y="3875088"/>
          <p14:tracePt t="30540" x="3027363" y="3875088"/>
          <p14:tracePt t="30557" x="2973388" y="3867150"/>
          <p14:tracePt t="30574" x="2946400" y="3867150"/>
          <p14:tracePt t="30590" x="2919413" y="3857625"/>
          <p14:tracePt t="30608" x="2874963" y="3822700"/>
          <p14:tracePt t="30624" x="2847975" y="3795713"/>
          <p14:tracePt t="30640" x="2822575" y="3776663"/>
          <p14:tracePt t="30657" x="2795588" y="3751263"/>
          <p14:tracePt t="30674" x="2776538" y="3732213"/>
          <p14:tracePt t="30690" x="2768600" y="3732213"/>
          <p14:tracePt t="30707" x="2768600" y="3724275"/>
          <p14:tracePt t="30740" x="2759075" y="3724275"/>
          <p14:tracePt t="39546" x="2751138" y="3724275"/>
          <p14:tracePt t="39559" x="2741613" y="3724275"/>
          <p14:tracePt t="39585" x="2724150" y="3724275"/>
          <p14:tracePt t="39611" x="2714625" y="3724275"/>
          <p14:tracePt t="39624" x="2705100" y="3724275"/>
          <p14:tracePt t="39662" x="2697163" y="3724275"/>
          <p14:tracePt t="39674" x="2687638" y="3724275"/>
          <p14:tracePt t="39701" x="2679700" y="3724275"/>
          <p14:tracePt t="39738" x="2670175" y="3724275"/>
          <p14:tracePt t="39918" x="2660650" y="3724275"/>
          <p14:tracePt t="39944" x="2660650" y="3714750"/>
          <p14:tracePt t="39970" x="2660650" y="3705225"/>
          <p14:tracePt t="39983" x="2660650" y="3697288"/>
          <p14:tracePt t="39995" x="2660650" y="3687763"/>
          <p14:tracePt t="40021" x="2660650" y="3679825"/>
          <p14:tracePt t="40034" x="2670175" y="3670300"/>
          <p14:tracePt t="40046" x="2670175" y="3660775"/>
          <p14:tracePt t="40060" x="2670175" y="3643313"/>
          <p14:tracePt t="40072" x="2679700" y="3625850"/>
          <p14:tracePt t="40086" x="2679700" y="3608388"/>
          <p14:tracePt t="40100" x="2687638" y="3598863"/>
          <p14:tracePt t="40117" x="2687638" y="3571875"/>
          <p14:tracePt t="40134" x="2687638" y="3554413"/>
          <p14:tracePt t="40151" x="2697163" y="3527425"/>
          <p14:tracePt t="40167" x="2697163" y="3517900"/>
          <p14:tracePt t="40201" x="2697163" y="3509963"/>
          <p14:tracePt t="40277" x="2697163" y="3500438"/>
          <p14:tracePt t="40290" x="2697163" y="3490913"/>
          <p14:tracePt t="40303" x="2714625" y="3473450"/>
          <p14:tracePt t="40317" x="2714625" y="3455988"/>
          <p14:tracePt t="40329" x="2724150" y="3446463"/>
          <p14:tracePt t="40342" x="2732088" y="3429000"/>
          <p14:tracePt t="40354" x="2732088" y="3419475"/>
          <p14:tracePt t="40368" x="2741613" y="3419475"/>
          <p14:tracePt t="40383" x="2751138" y="3402013"/>
          <p14:tracePt t="40405" x="2751138" y="3384550"/>
          <p14:tracePt t="40420" x="2759075" y="3384550"/>
          <p14:tracePt t="40434" x="2759075" y="3375025"/>
          <p14:tracePt t="40450" x="2759075" y="3367088"/>
          <p14:tracePt t="40470" x="2759075" y="3348038"/>
          <p14:tracePt t="40495" x="2768600" y="3340100"/>
          <p14:tracePt t="40534" x="2768600" y="3330575"/>
          <p14:tracePt t="40547" x="2768600" y="3322638"/>
          <p14:tracePt t="40740" x="2768600" y="3330575"/>
          <p14:tracePt t="40765" x="2759075" y="3340100"/>
          <p14:tracePt t="40778" x="2751138" y="3357563"/>
          <p14:tracePt t="40791" x="2741613" y="3367088"/>
          <p14:tracePt t="40804" x="2732088" y="3384550"/>
          <p14:tracePt t="40829" x="2724150" y="3394075"/>
          <p14:tracePt t="40842" x="2724150" y="3419475"/>
          <p14:tracePt t="40854" x="2714625" y="3429000"/>
          <p14:tracePt t="40869" x="2714625" y="3438525"/>
          <p14:tracePt t="40883" x="2714625" y="3446463"/>
          <p14:tracePt t="40900" x="2714625" y="3465513"/>
          <p14:tracePt t="40917" x="2714625" y="3473450"/>
          <p14:tracePt t="40933" x="2714625" y="3490913"/>
          <p14:tracePt t="40951" x="2714625" y="3500438"/>
          <p14:tracePt t="40966" x="2714625" y="3509963"/>
          <p14:tracePt t="40983" x="2714625" y="3536950"/>
          <p14:tracePt t="41000" x="2714625" y="3554413"/>
          <p14:tracePt t="41017" x="2714625" y="3571875"/>
          <p14:tracePt t="41034" x="2724150" y="3608388"/>
          <p14:tracePt t="41067" x="2724150" y="3625850"/>
          <p14:tracePt t="41083" x="2724150" y="3633788"/>
          <p14:tracePt t="41100" x="2732088" y="3652838"/>
          <p14:tracePt t="41117" x="2732088" y="3670300"/>
          <p14:tracePt t="41133" x="2732088" y="3679825"/>
          <p14:tracePt t="41150" x="2751138" y="3732213"/>
          <p14:tracePt t="41167" x="2759075" y="3776663"/>
          <p14:tracePt t="41183" x="2759075" y="3803650"/>
          <p14:tracePt t="41201" x="2759075" y="3857625"/>
          <p14:tracePt t="41216" x="2759075" y="3875088"/>
          <p14:tracePt t="41233" x="2759075" y="3884613"/>
          <p14:tracePt t="41250" x="2751138" y="3894138"/>
          <p14:tracePt t="41267" x="2751138" y="3902075"/>
          <p14:tracePt t="41283" x="2751138" y="3911600"/>
          <p14:tracePt t="41300" x="2741613" y="3919538"/>
          <p14:tracePt t="41317" x="2724150" y="3938588"/>
          <p14:tracePt t="41342" x="2724150" y="3946525"/>
          <p14:tracePt t="41355" x="2714625" y="3946525"/>
          <p14:tracePt t="41369" x="2714625" y="3965575"/>
          <p14:tracePt t="41407" x="2714625" y="3973513"/>
          <p14:tracePt t="41420" x="2714625" y="3983038"/>
          <p14:tracePt t="41433" x="2705100" y="3983038"/>
          <p14:tracePt t="41445" x="2705100" y="4000500"/>
          <p14:tracePt t="41457" x="2697163" y="4010025"/>
          <p14:tracePt t="41470" x="2697163" y="4017963"/>
          <p14:tracePt t="41497" x="2697163" y="4027488"/>
          <p14:tracePt t="41534" x="2697163" y="4037013"/>
          <p14:tracePt t="41560" x="2697163" y="4054475"/>
          <p14:tracePt t="41573" x="2697163" y="4062413"/>
          <p14:tracePt t="41599" x="2697163" y="4071938"/>
          <p14:tracePt t="41624" x="2697163" y="4081463"/>
          <p14:tracePt t="42036" x="2697163" y="4089400"/>
          <p14:tracePt t="43107" x="2687638" y="4089400"/>
          <p14:tracePt t="43121" x="2687638" y="4108450"/>
          <p14:tracePt t="43133" x="2670175" y="4108450"/>
          <p14:tracePt t="43146" x="2660650" y="4116388"/>
          <p14:tracePt t="43159" x="2643188" y="4125913"/>
          <p14:tracePt t="43171" x="2608263" y="4133850"/>
          <p14:tracePt t="43184" x="2554288" y="4143375"/>
          <p14:tracePt t="43199" x="2490788" y="4143375"/>
          <p14:tracePt t="43215" x="2465388" y="4143375"/>
          <p14:tracePt t="43232" x="2446338" y="4143375"/>
          <p14:tracePt t="43249" x="2411413" y="4116388"/>
          <p14:tracePt t="43265" x="2374900" y="4098925"/>
          <p14:tracePt t="43282" x="2347913" y="4071938"/>
          <p14:tracePt t="43299" x="2286000" y="4017963"/>
          <p14:tracePt t="43315" x="2251075" y="3990975"/>
          <p14:tracePt t="43332" x="2214563" y="3956050"/>
          <p14:tracePt t="43349" x="2179638" y="3911600"/>
          <p14:tracePt t="43365" x="2116138" y="3803650"/>
          <p14:tracePt t="43382" x="2098675" y="3768725"/>
          <p14:tracePt t="43399" x="2081213" y="3732213"/>
          <p14:tracePt t="43415" x="2054225" y="3643313"/>
          <p14:tracePt t="43432" x="2036763" y="3608388"/>
          <p14:tracePt t="43449" x="2027238" y="3554413"/>
          <p14:tracePt t="43466" x="2009775" y="3509963"/>
          <p14:tracePt t="43481" x="1982788" y="3429000"/>
          <p14:tracePt t="43498" x="1973263" y="3402013"/>
          <p14:tracePt t="43515" x="1965325" y="3384550"/>
          <p14:tracePt t="43532" x="1938338" y="3348038"/>
          <p14:tracePt t="43548" x="1919288" y="3330575"/>
          <p14:tracePt t="43565" x="1901825" y="3295650"/>
          <p14:tracePt t="43582" x="1866900" y="3224213"/>
          <p14:tracePt t="43598" x="1857375" y="3197225"/>
          <p14:tracePt t="43615" x="1857375" y="3170238"/>
          <p14:tracePt t="43632" x="1847850" y="3152775"/>
          <p14:tracePt t="43648" x="1830388" y="3098800"/>
          <p14:tracePt t="43665" x="1830388" y="3081338"/>
          <p14:tracePt t="43681" x="1830388" y="3071813"/>
          <p14:tracePt t="44103" x="1830388" y="3062288"/>
          <p14:tracePt t="44129" x="1830388" y="3044825"/>
          <p14:tracePt t="44155" x="1839913" y="3027363"/>
          <p14:tracePt t="44168" x="1839913" y="3017838"/>
          <p14:tracePt t="44181" x="1847850" y="2990850"/>
          <p14:tracePt t="44193" x="1866900" y="2973388"/>
          <p14:tracePt t="44207" x="1884363" y="2955925"/>
          <p14:tracePt t="44219" x="1901825" y="2938463"/>
          <p14:tracePt t="44235" x="1919288" y="2901950"/>
          <p14:tracePt t="44248" x="1938338" y="2894013"/>
          <p14:tracePt t="44264" x="1965325" y="2857500"/>
          <p14:tracePt t="44281" x="1982788" y="2830513"/>
          <p14:tracePt t="44299" x="2009775" y="2795588"/>
          <p14:tracePt t="44315" x="2017713" y="2786063"/>
          <p14:tracePt t="44331" x="2017713" y="2776538"/>
          <p14:tracePt t="44348" x="2036763" y="2751138"/>
          <p14:tracePt t="44364" x="2036763" y="2732088"/>
          <p14:tracePt t="44381" x="2036763" y="2724150"/>
          <p14:tracePt t="44399" x="2054225" y="2697163"/>
          <p14:tracePt t="44415" x="2062163" y="2670175"/>
          <p14:tracePt t="44431" x="2062163" y="2652713"/>
          <p14:tracePt t="44448" x="2071688" y="2643188"/>
          <p14:tracePt t="44464" x="2081213" y="2616200"/>
          <p14:tracePt t="44498" x="2081213" y="2608263"/>
          <p14:tracePt t="44515" x="2089150" y="2589213"/>
          <p14:tracePt t="44531" x="2089150" y="2581275"/>
          <p14:tracePt t="44548" x="2098675" y="2571750"/>
          <p14:tracePt t="44565" x="2098675" y="2500313"/>
          <p14:tracePt t="44581" x="2116138" y="2465388"/>
          <p14:tracePt t="44598" x="2125663" y="2438400"/>
          <p14:tracePt t="44614" x="2143125" y="2419350"/>
          <p14:tracePt t="44631" x="2152650" y="2384425"/>
          <p14:tracePt t="44648" x="2160588" y="2374900"/>
          <p14:tracePt t="44664" x="2170113" y="2347913"/>
          <p14:tracePt t="44682" x="2187575" y="2330450"/>
          <p14:tracePt t="44698" x="2197100" y="2312988"/>
          <p14:tracePt t="44732" x="2205038" y="2303463"/>
          <p14:tracePt t="44747" x="2214563" y="2303463"/>
          <p14:tracePt t="45028" x="2214563" y="2322513"/>
          <p14:tracePt t="45041" x="2205038" y="2322513"/>
          <p14:tracePt t="45053" x="2205038" y="2339975"/>
          <p14:tracePt t="45066" x="2197100" y="2347913"/>
          <p14:tracePt t="45081" x="2197100" y="2366963"/>
          <p14:tracePt t="45097" x="2187575" y="2374900"/>
          <p14:tracePt t="45114" x="2187575" y="2384425"/>
          <p14:tracePt t="45131" x="2187575" y="2438400"/>
          <p14:tracePt t="45147" x="2179638" y="2455863"/>
          <p14:tracePt t="45164" x="2179638" y="2482850"/>
          <p14:tracePt t="45181" x="2170113" y="2527300"/>
          <p14:tracePt t="45197" x="2170113" y="2554288"/>
          <p14:tracePt t="45214" x="2170113" y="2608263"/>
          <p14:tracePt t="45231" x="2160588" y="2670175"/>
          <p14:tracePt t="45247" x="2143125" y="2768600"/>
          <p14:tracePt t="45264" x="2125663" y="2840038"/>
          <p14:tracePt t="45280" x="2116138" y="2894013"/>
          <p14:tracePt t="45297" x="2108200" y="2955925"/>
          <p14:tracePt t="45314" x="2108200" y="2982913"/>
          <p14:tracePt t="45331" x="2108200" y="3000375"/>
          <p14:tracePt t="45348" x="2116138" y="3054350"/>
          <p14:tracePt t="45364" x="2125663" y="3081338"/>
          <p14:tracePt t="45381" x="2133600" y="3116263"/>
          <p14:tracePt t="45397" x="2133600" y="3143250"/>
          <p14:tracePt t="45414" x="2133600" y="3197225"/>
          <p14:tracePt t="45430" x="2133600" y="3224213"/>
          <p14:tracePt t="45447" x="2133600" y="3241675"/>
          <p14:tracePt t="45464" x="2125663" y="3268663"/>
          <p14:tracePt t="45480" x="2116138" y="3286125"/>
          <p14:tracePt t="45497" x="2116138" y="3313113"/>
          <p14:tracePt t="45514" x="2062163" y="3490913"/>
          <p14:tracePt t="45530" x="2044700" y="3589338"/>
          <p14:tracePt t="45547" x="2036763" y="3616325"/>
          <p14:tracePt t="45563" x="2036763" y="3643313"/>
          <p14:tracePt t="45580" x="2036763" y="3670300"/>
          <p14:tracePt t="45597" x="2036763" y="3687763"/>
          <p14:tracePt t="45614" x="2036763" y="3697288"/>
          <p14:tracePt t="45630" x="2036763" y="3751263"/>
          <p14:tracePt t="45647" x="2036763" y="3786188"/>
          <p14:tracePt t="45663" x="2027238" y="3830638"/>
          <p14:tracePt t="45681" x="2017713" y="3875088"/>
          <p14:tracePt t="45697" x="2009775" y="3884613"/>
          <p14:tracePt t="45713" x="2009775" y="3902075"/>
          <p14:tracePt t="45730" x="1990725" y="3902075"/>
          <p14:tracePt t="45747" x="1982788" y="3919538"/>
          <p14:tracePt t="45764" x="1973263" y="3919538"/>
          <p14:tracePt t="45780" x="1965325" y="3929063"/>
          <p14:tracePt t="45797" x="1955800" y="3929063"/>
          <p14:tracePt t="45813" x="1955800" y="3938588"/>
          <p14:tracePt t="45836" x="1946275" y="3938588"/>
          <p14:tracePt t="45861" x="1946275" y="3946525"/>
          <p14:tracePt t="46317" x="1938338" y="3956050"/>
          <p14:tracePt t="46330" x="1928813" y="3965575"/>
          <p14:tracePt t="46343" x="1911350" y="3983038"/>
          <p14:tracePt t="46356" x="1884363" y="4017963"/>
          <p14:tracePt t="46368" x="1866900" y="4037013"/>
          <p14:tracePt t="46382" x="1857375" y="4044950"/>
          <p14:tracePt t="46397" x="1839913" y="4062413"/>
          <p14:tracePt t="46413" x="1830388" y="4071938"/>
          <p14:tracePt t="46430" x="1822450" y="4089400"/>
          <p14:tracePt t="46446" x="1803400" y="4108450"/>
          <p14:tracePt t="46463" x="1795463" y="4125913"/>
          <p14:tracePt t="46480" x="1785938" y="4152900"/>
          <p14:tracePt t="46497" x="1741488" y="4286250"/>
          <p14:tracePt t="46513" x="1724025" y="4348163"/>
          <p14:tracePt t="46529" x="1724025" y="4375150"/>
          <p14:tracePt t="46547" x="1714500" y="4411663"/>
          <p14:tracePt t="46563" x="1714500" y="4429125"/>
          <p14:tracePt t="46579" x="1714500" y="4446588"/>
          <p14:tracePt t="46596" x="1704975" y="4473575"/>
          <p14:tracePt t="46613" x="1704975" y="4545013"/>
          <p14:tracePt t="46629" x="1704975" y="4598988"/>
          <p14:tracePt t="46646" x="1704975" y="4652963"/>
          <p14:tracePt t="46664" x="1704975" y="4697413"/>
          <p14:tracePt t="46680" x="1704975" y="4714875"/>
          <p14:tracePt t="46696" x="1704975" y="4724400"/>
          <p14:tracePt t="46714" x="1714500" y="4751388"/>
          <p14:tracePt t="46729" x="1714500" y="4768850"/>
          <p14:tracePt t="46746" x="1714500" y="4786313"/>
          <p14:tracePt t="46763" x="1714500" y="4813300"/>
          <p14:tracePt t="46780" x="1714500" y="4867275"/>
          <p14:tracePt t="46796" x="1714500" y="4884738"/>
          <p14:tracePt t="46813" x="1714500" y="4902200"/>
          <p14:tracePt t="46830" x="1704975" y="4929188"/>
          <p14:tracePt t="46846" x="1704975" y="4938713"/>
          <p14:tracePt t="46863" x="1704975" y="4946650"/>
          <p14:tracePt t="46881" x="1704975" y="4956175"/>
          <p14:tracePt t="46920" x="1704975" y="4965700"/>
          <p14:tracePt t="46958" x="1704975" y="4973638"/>
          <p14:tracePt t="47048" x="1697038" y="4965700"/>
          <p14:tracePt t="47062" x="1687513" y="4929188"/>
          <p14:tracePt t="47074" x="1679575" y="4822825"/>
          <p14:tracePt t="47087" x="1660525" y="4705350"/>
          <p14:tracePt t="47100" x="1652588" y="4581525"/>
          <p14:tracePt t="47114" x="1643063" y="4491038"/>
          <p14:tracePt t="47130" x="1633538" y="4384675"/>
          <p14:tracePt t="47146" x="1616075" y="4286250"/>
          <p14:tracePt t="47163" x="1616075" y="4187825"/>
          <p14:tracePt t="47179" x="1598613" y="4017963"/>
          <p14:tracePt t="47196" x="1589088" y="3840163"/>
          <p14:tracePt t="47212" x="1589088" y="3616325"/>
          <p14:tracePt t="47229" x="1589088" y="3251200"/>
          <p14:tracePt t="47246" x="1589088" y="3160713"/>
          <p14:tracePt t="47262" x="1589088" y="3071813"/>
          <p14:tracePt t="47279" x="1589088" y="2965450"/>
          <p14:tracePt t="47296" x="1598613" y="2938463"/>
          <p14:tracePt t="47312" x="1598613" y="2911475"/>
          <p14:tracePt t="47330" x="1608138" y="2857500"/>
          <p14:tracePt t="47346" x="1616075" y="2813050"/>
          <p14:tracePt t="47363" x="1625600" y="2795588"/>
          <p14:tracePt t="47379" x="1633538" y="2786063"/>
          <p14:tracePt t="47396" x="1633538" y="2776538"/>
          <p14:tracePt t="47412" x="1652588" y="2759075"/>
          <p14:tracePt t="47429" x="1660525" y="2751138"/>
          <p14:tracePt t="47446" x="1697038" y="2705100"/>
          <p14:tracePt t="47463" x="1741488" y="2670175"/>
          <p14:tracePt t="47479" x="1768475" y="2633663"/>
          <p14:tracePt t="47496" x="1795463" y="2598738"/>
          <p14:tracePt t="47512" x="1795463" y="2589213"/>
          <p14:tracePt t="47546" x="1803400" y="2589213"/>
          <p14:tracePt t="47563" x="1803400" y="2581275"/>
          <p14:tracePt t="47587" x="1812925" y="2571750"/>
          <p14:tracePt t="47613" x="1822450" y="2554288"/>
          <p14:tracePt t="47626" x="1830388" y="2554288"/>
          <p14:tracePt t="47652" x="1839913" y="2554288"/>
          <p14:tracePt t="47664" x="1847850" y="2544763"/>
          <p14:tracePt t="47677" x="1857375" y="2544763"/>
          <p14:tracePt t="47703" x="1866900" y="2536825"/>
          <p14:tracePt t="47715" x="1874838" y="2536825"/>
          <p14:tracePt t="47729" x="1884363" y="2527300"/>
          <p14:tracePt t="47741" x="1893888" y="2527300"/>
          <p14:tracePt t="47754" x="1893888" y="2517775"/>
          <p14:tracePt t="47767" x="1901825" y="2517775"/>
          <p14:tracePt t="47781" x="1911350" y="2517775"/>
          <p14:tracePt t="47869" x="1911350" y="2527300"/>
          <p14:tracePt t="47883" x="1911350" y="2554288"/>
          <p14:tracePt t="47895" x="1911350" y="2589213"/>
          <p14:tracePt t="47908" x="1901825" y="2625725"/>
          <p14:tracePt t="47921" x="1893888" y="2679700"/>
          <p14:tracePt t="47933" x="1893888" y="2732088"/>
          <p14:tracePt t="47947" x="1884363" y="2759075"/>
          <p14:tracePt t="47962" x="1874838" y="2786063"/>
          <p14:tracePt t="47979" x="1874838" y="2813050"/>
          <p14:tracePt t="47995" x="1874838" y="2884488"/>
          <p14:tracePt t="48012" x="1866900" y="3071813"/>
          <p14:tracePt t="48029" x="1866900" y="3125788"/>
          <p14:tracePt t="48045" x="1866900" y="3152775"/>
          <p14:tracePt t="48062" x="1866900" y="3214688"/>
          <p14:tracePt t="48078" x="1866900" y="3241675"/>
          <p14:tracePt t="48095" x="1866900" y="3268663"/>
          <p14:tracePt t="48113" x="1866900" y="3340100"/>
          <p14:tracePt t="48128" x="1866900" y="3394075"/>
          <p14:tracePt t="48145" x="1866900" y="3438525"/>
          <p14:tracePt t="48162" x="1857375" y="3490913"/>
          <p14:tracePt t="48179" x="1857375" y="3544888"/>
          <p14:tracePt t="48195" x="1857375" y="3571875"/>
          <p14:tracePt t="48212" x="1857375" y="3589338"/>
          <p14:tracePt t="48229" x="1857375" y="3687763"/>
          <p14:tracePt t="48245" x="1857375" y="3751263"/>
          <p14:tracePt t="48262" x="1857375" y="3795713"/>
          <p14:tracePt t="48280" x="1857375" y="3867150"/>
          <p14:tracePt t="48295" x="1857375" y="3919538"/>
          <p14:tracePt t="48312" x="1857375" y="3965575"/>
          <p14:tracePt t="48329" x="1847850" y="4037013"/>
          <p14:tracePt t="48345" x="1839913" y="4152900"/>
          <p14:tracePt t="48362" x="1830388" y="4179888"/>
          <p14:tracePt t="48379" x="1830388" y="4197350"/>
          <p14:tracePt t="48396" x="1822450" y="4214813"/>
          <p14:tracePt t="48412" x="1822450" y="4224338"/>
          <p14:tracePt t="48428" x="1812925" y="4241800"/>
          <p14:tracePt t="48445" x="1803400" y="4251325"/>
          <p14:tracePt t="48462" x="1785938" y="4268788"/>
          <p14:tracePt t="48739" x="1812925" y="4268788"/>
          <p14:tracePt t="48752" x="1893888" y="4251325"/>
          <p14:tracePt t="48766" x="2036763" y="4214813"/>
          <p14:tracePt t="48779" x="2224088" y="4179888"/>
          <p14:tracePt t="48795" x="2384425" y="4143375"/>
          <p14:tracePt t="48812" x="2554288" y="4098925"/>
          <p14:tracePt t="48829" x="2965450" y="3919538"/>
          <p14:tracePt t="48845" x="3179763" y="3803650"/>
          <p14:tracePt t="48862" x="3357563" y="3732213"/>
          <p14:tracePt t="48878" x="3562350" y="3633788"/>
          <p14:tracePt t="48895" x="4000500" y="3446463"/>
          <p14:tracePt t="48911" x="4214813" y="3384550"/>
          <p14:tracePt t="48928" x="4438650" y="3313113"/>
          <p14:tracePt t="48945" x="4687888" y="3251200"/>
          <p14:tracePt t="48961" x="4822825" y="3232150"/>
          <p14:tracePt t="48978" x="4956175" y="3205163"/>
          <p14:tracePt t="48995" x="5251450" y="3179763"/>
          <p14:tracePt t="49011" x="5357813" y="3179763"/>
          <p14:tracePt t="49028" x="5438775" y="3179763"/>
          <p14:tracePt t="49045" x="5510213" y="3179763"/>
          <p14:tracePt t="49061" x="5803900" y="3276600"/>
          <p14:tracePt t="49078" x="5929313" y="3322638"/>
          <p14:tracePt t="49094" x="5983288" y="3340100"/>
          <p14:tracePt t="49112" x="6099175" y="3384550"/>
          <p14:tracePt t="49128" x="6224588" y="3438525"/>
          <p14:tracePt t="49144" x="6375400" y="3490913"/>
          <p14:tracePt t="49162" x="6608763" y="3598863"/>
          <p14:tracePt t="49178" x="6680200" y="3625850"/>
          <p14:tracePt t="49194" x="6697663" y="3633788"/>
          <p14:tracePt t="49211" x="6705600" y="3643313"/>
          <p14:tracePt t="49228" x="6715125" y="3660775"/>
          <p14:tracePt t="49244" x="6715125" y="3679825"/>
          <p14:tracePt t="49261" x="6715125" y="3687763"/>
          <p14:tracePt t="49724" x="6705600" y="3687763"/>
          <p14:tracePt t="49736" x="6697663" y="3679825"/>
          <p14:tracePt t="49749" x="6688138" y="3670300"/>
          <p14:tracePt t="49763" x="6680200" y="3670300"/>
          <p14:tracePt t="49777" x="6670675" y="3660775"/>
          <p14:tracePt t="49794" x="6661150" y="3660775"/>
          <p14:tracePt t="49811" x="6653213" y="3652838"/>
          <p14:tracePt t="49828" x="6653213" y="3643313"/>
          <p14:tracePt t="49844" x="6643688" y="3643313"/>
          <p14:tracePt t="49861" x="6643688" y="3633788"/>
          <p14:tracePt t="49878" x="6626225" y="3625850"/>
          <p14:tracePt t="49894" x="6616700" y="3616325"/>
          <p14:tracePt t="49928" x="6589713" y="3608388"/>
          <p14:tracePt t="49944" x="6581775" y="3608388"/>
          <p14:tracePt t="49961" x="6554788" y="3608388"/>
          <p14:tracePt t="49978" x="6545263" y="3598863"/>
          <p14:tracePt t="49994" x="6527800" y="3598863"/>
          <p14:tracePt t="50010" x="6518275" y="3598863"/>
          <p14:tracePt t="50027" x="6510338" y="3589338"/>
          <p14:tracePt t="50060" x="6500813" y="3589338"/>
          <p14:tracePt t="50173" x="6491288" y="3589338"/>
          <p14:tracePt t="50198" x="6483350" y="3589338"/>
          <p14:tracePt t="50212" x="6473825" y="3608388"/>
          <p14:tracePt t="50224" x="6465888" y="3608388"/>
          <p14:tracePt t="50317" x="6456363" y="3616325"/>
          <p14:tracePt t="50340" x="6446838" y="3625850"/>
          <p14:tracePt t="50372" x="6446838" y="3633788"/>
          <p14:tracePt t="50391" x="6446838" y="3643313"/>
          <p14:tracePt t="50404" x="6446838" y="3652838"/>
          <p14:tracePt t="50429" x="6446838" y="3670300"/>
          <p14:tracePt t="50443" x="6446838" y="3687763"/>
          <p14:tracePt t="50456" x="6446838" y="3697288"/>
          <p14:tracePt t="50468" x="6446838" y="3705225"/>
          <p14:tracePt t="50481" x="6446838" y="3714750"/>
          <p14:tracePt t="50507" x="6446838" y="3732213"/>
          <p14:tracePt t="50519" x="6446838" y="3759200"/>
          <p14:tracePt t="50532" x="6465888" y="3795713"/>
          <p14:tracePt t="50546" x="6473825" y="3830638"/>
          <p14:tracePt t="50560" x="6491288" y="3875088"/>
          <p14:tracePt t="50577" x="6491288" y="3902075"/>
          <p14:tracePt t="50594" x="6500813" y="3929063"/>
          <p14:tracePt t="50610" x="6510338" y="3956050"/>
          <p14:tracePt t="50627" x="6510338" y="3965575"/>
          <p14:tracePt t="50643" x="6510338" y="3983038"/>
          <p14:tracePt t="50661" x="6518275" y="4044950"/>
          <p14:tracePt t="50677" x="6527800" y="4081463"/>
          <p14:tracePt t="50693" x="6527800" y="4098925"/>
          <p14:tracePt t="50711" x="6527800" y="4143375"/>
          <p14:tracePt t="50727" x="6527800" y="4170363"/>
          <p14:tracePt t="50743" x="6527800" y="4179888"/>
          <p14:tracePt t="50760" x="6527800" y="4197350"/>
          <p14:tracePt t="50777" x="6527800" y="4313238"/>
          <p14:tracePt t="50793" x="6527800" y="4375150"/>
          <p14:tracePt t="50810" x="6527800" y="4402138"/>
          <p14:tracePt t="50827" x="6527800" y="4438650"/>
          <p14:tracePt t="50843" x="6527800" y="4456113"/>
          <p14:tracePt t="50860" x="6527800" y="4473575"/>
          <p14:tracePt t="50878" x="6527800" y="4510088"/>
          <p14:tracePt t="50893" x="6527800" y="4527550"/>
          <p14:tracePt t="50910" x="6527800" y="4537075"/>
          <p14:tracePt t="50927" x="6527800" y="4554538"/>
          <p14:tracePt t="50943" x="6518275" y="4572000"/>
          <p14:tracePt t="50960" x="6518275" y="4581525"/>
          <p14:tracePt t="50994" x="6518275" y="4608513"/>
          <p14:tracePt t="51010" x="6510338" y="4633913"/>
          <p14:tracePt t="51027" x="6510338" y="4670425"/>
          <p14:tracePt t="51043" x="6510338" y="4697413"/>
          <p14:tracePt t="51060" x="6510338" y="4732338"/>
          <p14:tracePt t="51077" x="6510338" y="4741863"/>
          <p14:tracePt t="51093" x="6510338" y="4751388"/>
          <p14:tracePt t="51110" x="6510338" y="4776788"/>
          <p14:tracePt t="51126" x="6510338" y="4795838"/>
          <p14:tracePt t="51143" x="6510338" y="4822825"/>
          <p14:tracePt t="51161" x="6510338" y="4867275"/>
          <p14:tracePt t="51176" x="6510338" y="4884738"/>
          <p14:tracePt t="51194" x="6510338" y="4894263"/>
          <p14:tracePt t="51210" x="6518275" y="4902200"/>
          <p14:tracePt t="51227" x="6518275" y="4911725"/>
          <p14:tracePt t="51251" x="6518275" y="4919663"/>
          <p14:tracePt t="51341" x="6518275" y="4911725"/>
          <p14:tracePt t="51353" x="6510338" y="4894263"/>
          <p14:tracePt t="51366" x="6491288" y="4867275"/>
          <p14:tracePt t="51379" x="6473825" y="4822825"/>
          <p14:tracePt t="51394" x="6446838" y="4759325"/>
          <p14:tracePt t="51409" x="6402388" y="4679950"/>
          <p14:tracePt t="51426" x="6357938" y="4554538"/>
          <p14:tracePt t="51443" x="6296025" y="4303713"/>
          <p14:tracePt t="51460" x="6251575" y="4116388"/>
          <p14:tracePt t="51476" x="6205538" y="3929063"/>
          <p14:tracePt t="51494" x="6180138" y="3660775"/>
          <p14:tracePt t="51510" x="6170613" y="3589338"/>
          <p14:tracePt t="51526" x="6161088" y="3500438"/>
          <p14:tracePt t="51543" x="6134100" y="3402013"/>
          <p14:tracePt t="51560" x="6108700" y="3268663"/>
          <p14:tracePt t="51577" x="6108700" y="3241675"/>
          <p14:tracePt t="51593" x="6099175" y="3205163"/>
          <p14:tracePt t="51610" x="6081713" y="3160713"/>
          <p14:tracePt t="51626" x="6072188" y="3143250"/>
          <p14:tracePt t="51660" x="6072188" y="3133725"/>
          <p14:tracePt t="51676" x="6072188" y="3125788"/>
          <p14:tracePt t="51751" x="6072188" y="3116263"/>
          <p14:tracePt t="51848" x="6072188" y="3125788"/>
          <p14:tracePt t="51858" x="6072188" y="3143250"/>
          <p14:tracePt t="51869" x="6072188" y="3152775"/>
          <p14:tracePt t="51893" x="6081713" y="3187700"/>
          <p14:tracePt t="51909" x="6089650" y="3224213"/>
          <p14:tracePt t="51926" x="6099175" y="3276600"/>
          <p14:tracePt t="51943" x="6099175" y="3384550"/>
          <p14:tracePt t="51960" x="6108700" y="3473450"/>
          <p14:tracePt t="51976" x="6108700" y="3554413"/>
          <p14:tracePt t="51993" x="6108700" y="3625850"/>
          <p14:tracePt t="52009" x="6134100" y="3894138"/>
          <p14:tracePt t="52026" x="6143625" y="4054475"/>
          <p14:tracePt t="52043" x="6143625" y="4152900"/>
          <p14:tracePt t="52059" x="6170613" y="4295775"/>
          <p14:tracePt t="52076" x="6188075" y="4357688"/>
          <p14:tracePt t="52092" x="6205538" y="4419600"/>
          <p14:tracePt t="52110" x="6224588" y="4491038"/>
          <p14:tracePt t="52126" x="6232525" y="4510088"/>
          <p14:tracePt t="52142" x="6242050" y="4518025"/>
          <p14:tracePt t="52161" x="6242050" y="4545013"/>
          <p14:tracePt t="52176" x="6242050" y="4562475"/>
          <p14:tracePt t="52192" x="6242050" y="4589463"/>
          <p14:tracePt t="52210" x="6251575" y="4616450"/>
          <p14:tracePt t="52227" x="6259513" y="4660900"/>
          <p14:tracePt t="52259" x="6259513" y="4670425"/>
          <p14:tracePt t="52275" x="6269038" y="4679950"/>
          <p14:tracePt t="52291" x="6276975" y="4697413"/>
          <p14:tracePt t="52328" x="6276975" y="4705350"/>
          <p14:tracePt t="52444" x="6276975" y="4714875"/>
          <p14:tracePt t="52482" x="6276975" y="4724400"/>
          <p14:tracePt t="52508" x="6286500" y="4732338"/>
          <p14:tracePt t="52521" x="6286500" y="4741863"/>
          <p14:tracePt t="52533" x="6286500" y="4751388"/>
          <p14:tracePt t="52547" x="6286500" y="4759325"/>
          <p14:tracePt t="52572" x="6286500" y="4768850"/>
          <p14:tracePt t="52636" x="6286500" y="4776788"/>
          <p14:tracePt t="52649" x="6286500" y="4786313"/>
          <p14:tracePt t="52675" x="6286500" y="4795838"/>
          <p14:tracePt t="52688" x="6276975" y="4795838"/>
          <p14:tracePt t="52700" x="6276975" y="4803775"/>
          <p14:tracePt t="52726" x="6276975" y="4813300"/>
          <p14:tracePt t="59131" x="6269038" y="4822825"/>
          <p14:tracePt t="59140" x="6259513" y="4822825"/>
          <p14:tracePt t="59150" x="6251575" y="4822825"/>
          <p14:tracePt t="59163" x="6232525" y="4822825"/>
          <p14:tracePt t="59176" x="6126163" y="4848225"/>
          <p14:tracePt t="59190" x="5965825" y="4857750"/>
          <p14:tracePt t="59204" x="5759450" y="4884738"/>
          <p14:tracePt t="59222" x="5634038" y="4911725"/>
          <p14:tracePt t="59239" x="5429250" y="4991100"/>
          <p14:tracePt t="59254" x="5340350" y="5027613"/>
          <p14:tracePt t="59271" x="5268913" y="5062538"/>
          <p14:tracePt t="59288" x="5214938" y="5099050"/>
          <p14:tracePt t="59305" x="5153025" y="5153025"/>
          <p14:tracePt t="59321" x="5108575" y="5187950"/>
          <p14:tracePt t="59338" x="5081588" y="5224463"/>
          <p14:tracePt t="59355" x="5045075" y="5268913"/>
          <p14:tracePt t="59371" x="5027613" y="5276850"/>
          <p14:tracePt t="59388" x="5027613" y="5286375"/>
          <p14:tracePt t="59405" x="5027613" y="5295900"/>
          <p14:tracePt t="59421" x="5018088" y="5303838"/>
          <p14:tracePt t="59438" x="5010150" y="5313363"/>
          <p14:tracePt t="59454" x="5010150" y="5322888"/>
          <p14:tracePt t="59472" x="5010150" y="5330825"/>
          <p14:tracePt t="59488" x="5010150" y="5340350"/>
          <p14:tracePt t="59509" x="5010150" y="5348288"/>
          <p14:tracePt t="59535" x="5010150" y="5367338"/>
          <p14:tracePt t="59560" x="5010150" y="5375275"/>
          <p14:tracePt t="59574" x="5010150" y="5402263"/>
          <p14:tracePt t="59587" x="5010150" y="5411788"/>
          <p14:tracePt t="59599" x="5000625" y="5419725"/>
          <p14:tracePt t="59612" x="4991100" y="5438775"/>
          <p14:tracePt t="59625" x="4983163" y="5446713"/>
          <p14:tracePt t="59639" x="4973638" y="5456238"/>
          <p14:tracePt t="59654" x="4965700" y="5473700"/>
          <p14:tracePt t="62151" x="4965700" y="5483225"/>
          <p14:tracePt t="62178" x="4956175" y="5483225"/>
          <p14:tracePt t="62190" x="4956175" y="5491163"/>
          <p14:tracePt t="63782" x="4956175" y="5500688"/>
          <p14:tracePt t="64553" x="4938713" y="5518150"/>
          <p14:tracePt t="64567" x="4867275" y="5581650"/>
          <p14:tracePt t="64579" x="4759325" y="5697538"/>
          <p14:tracePt t="64592" x="4616450" y="5875338"/>
          <p14:tracePt t="64605" x="4500563" y="6045200"/>
          <p14:tracePt t="64619" x="4384675" y="6197600"/>
          <p14:tracePt t="64634" x="4303713" y="6340475"/>
          <p14:tracePt t="64651" x="4205288" y="6491288"/>
          <p14:tracePt t="64667" x="4170363" y="6554788"/>
          <p14:tracePt t="64684" x="4152900" y="6608763"/>
          <p14:tracePt t="64718" x="4152900" y="6616700"/>
          <p14:tracePt t="65002" x="4152900" y="6626225"/>
          <p14:tracePt t="65014" x="4152900" y="6634163"/>
        </p14:tracePtLst>
      </p14:laserTraceLst>
    </p:ext>
  </p:extLs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J:\Intern presentations\oral\retropharyngeal-abscess-ct-1-514x640_jpg_c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4400" y="1"/>
            <a:ext cx="61976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9218" name="Picture 2" descr="J:\Intern presentations\oral\retropharyngeal-abscess-ct-2-548x640_jpg_c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994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38388"/>
            <a:ext cx="109728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1- Cellulitis: IV antibiotic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2- Abscess: surgical drainage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Intubation if needed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1780"/>
    </mc:Choice>
    <mc:Fallback>
      <p:transition spd="slow" advTm="4178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="" xmlns:p14="http://schemas.microsoft.com/office/powerpoint/2010/main">
        <p14:tracePtLst>
          <p14:tracePt t="40284" x="4152900" y="6643688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864292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erythema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edema of the vocal folds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Agents include those causing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URI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s, with </a:t>
            </a:r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hinovirus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being most common.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 is symptomatic, as this should be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self-limited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disease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-Therapy includes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voice rest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hydration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humidification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cough suppressant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expectorants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320040"/>
            <a:ext cx="9067800" cy="56419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Viral laryngitis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913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6" name="Picture 4" descr="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82"/>
            <a:ext cx="1219200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6724"/>
    </mc:Choice>
    <mc:Fallback>
      <p:transition spd="slow" advTm="4672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98932" lvl="1" indent="-342900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M/F = 2</a:t>
            </a:r>
          </a:p>
          <a:p>
            <a:pPr marL="598932" lvl="1" indent="-342900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Age: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6mo – 3yr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illness is seen primarily in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Late autumn and winter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Transmission: by direct contact and exposure to nasopharyngeal secretion</a:t>
            </a: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Incubation: 2- 6 day/shedding: up to 2 week</a:t>
            </a:r>
          </a:p>
          <a:p>
            <a:pPr>
              <a:defRPr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Parainfluenza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viruses 1 and 2 and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influenza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are the most common etiologic agents.</a:t>
            </a:r>
          </a:p>
          <a:p>
            <a:pPr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Croup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laryngotracheitis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555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severity of the illness varies widely and is based on the degree of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Vocal folds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subglottic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edema</a:t>
            </a:r>
          </a:p>
          <a:p>
            <a:pPr>
              <a:buNone/>
              <a:defRPr/>
            </a:pPr>
            <a:endParaRPr lang="en-US" sz="28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Prodromal nasal symptom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Low grade fever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Triad: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Barcking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cough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2-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Hoarsness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3- Stridor (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Inspiratory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Crucial Factor: airway obstruction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5032"/>
    </mc:Choice>
    <mc:Fallback>
      <p:transition spd="slow" advTm="6503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Stridor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inspiratory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Vs.expiratory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RR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Chest retraction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Decreased chest auscultation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Restlessness/Anxiety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Level of consciousness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Color or cyanosis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Oxygen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desat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.(pulse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oximetry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Parameters in airway obstruction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0732"/>
    </mc:Choice>
    <mc:Fallback>
      <p:transition spd="slow" advTm="4073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468" y="284819"/>
            <a:ext cx="10168501" cy="97436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Radiology</a:t>
            </a:r>
            <a:r>
              <a:rPr lang="en-US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Steeple sign</a:t>
            </a:r>
            <a:b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(inverted </a:t>
            </a:r>
            <a:r>
              <a:rPr lang="en-US" dirty="0" err="1" smtClean="0"/>
              <a:t>V,pencilling</a:t>
            </a:r>
            <a:r>
              <a:rPr lang="en-US" dirty="0" smtClean="0"/>
              <a:t>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0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532" y="1596667"/>
            <a:ext cx="5979687" cy="457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0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765" y="1543987"/>
            <a:ext cx="5867993" cy="448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2604"/>
    </mc:Choice>
    <mc:Fallback>
      <p:transition spd="slow" advTm="3260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71688"/>
            <a:ext cx="10972800" cy="452596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Supraglottitis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Bacterial superinfection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Subglottic Hemangioma/stenosis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Foreign body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GERD</a:t>
            </a:r>
          </a:p>
          <a:p>
            <a:pPr marL="609600" indent="-609600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Differential Diagnosis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8669"/>
    </mc:Choice>
    <mc:Fallback>
      <p:transition spd="slow" advTm="3866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Sudden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onset of stridor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Usually at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In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child (no concomitant UAI)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Resolves spontaneously (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In allergic or psycho neurogenic basis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Spasmodic Croup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6861"/>
    </mc:Choice>
    <mc:Fallback>
      <p:transition spd="slow" advTm="6686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1820</TotalTime>
  <Words>1067</Words>
  <Application>Microsoft Office PowerPoint</Application>
  <PresentationFormat>Custom</PresentationFormat>
  <Paragraphs>243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LARYNGEAL INFECTIONS</vt:lpstr>
      <vt:lpstr>Laryngitis</vt:lpstr>
      <vt:lpstr>                        Viral laryngitis</vt:lpstr>
      <vt:lpstr>Croup (laryngotracheitis) </vt:lpstr>
      <vt:lpstr>Clinical Features</vt:lpstr>
      <vt:lpstr>Parameters in airway obstruction</vt:lpstr>
      <vt:lpstr>RadiologyAP: Steeple sign  (inverted V,pencilling)</vt:lpstr>
      <vt:lpstr>Differential Diagnosis</vt:lpstr>
      <vt:lpstr>Spasmodic Croup</vt:lpstr>
      <vt:lpstr>TREATMENT</vt:lpstr>
      <vt:lpstr>Bacterial laryngitis </vt:lpstr>
      <vt:lpstr>Clinical Feature</vt:lpstr>
      <vt:lpstr>Tripod position</vt:lpstr>
      <vt:lpstr>Diagnosis</vt:lpstr>
      <vt:lpstr>Slide 15</vt:lpstr>
      <vt:lpstr>Radiology</vt:lpstr>
      <vt:lpstr>Treatment</vt:lpstr>
      <vt:lpstr>Fungal Laryngitis </vt:lpstr>
      <vt:lpstr>Tuberculosis</vt:lpstr>
      <vt:lpstr>Differential Diagnosis of laryngeal infection</vt:lpstr>
      <vt:lpstr>Bacterial Tracheitis</vt:lpstr>
      <vt:lpstr>Slide 22</vt:lpstr>
      <vt:lpstr>Management</vt:lpstr>
      <vt:lpstr>Retropharyngeal Abcess</vt:lpstr>
      <vt:lpstr>Clinical Features</vt:lpstr>
      <vt:lpstr>Radiology</vt:lpstr>
      <vt:lpstr>Radiology</vt:lpstr>
      <vt:lpstr>Slide 28</vt:lpstr>
      <vt:lpstr>Management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LARYNGEAL INFECTIONS</dc:title>
  <dc:creator>reyhan</dc:creator>
  <cp:lastModifiedBy>dr_azimi</cp:lastModifiedBy>
  <cp:revision>48</cp:revision>
  <dcterms:created xsi:type="dcterms:W3CDTF">2022-09-07T07:30:34Z</dcterms:created>
  <dcterms:modified xsi:type="dcterms:W3CDTF">2023-10-26T15:23:38Z</dcterms:modified>
</cp:coreProperties>
</file>